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Helvetica Neue"/>
      <p:regular r:id="rId27"/>
      <p:bold r:id="rId28"/>
      <p:italic r:id="rId29"/>
      <p:boldItalic r:id="rId30"/>
    </p:embeddedFont>
    <p:embeddedFont>
      <p:font typeface="Oswald"/>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HelveticaNeue-bold.fntdata"/><Relationship Id="rId27" Type="http://schemas.openxmlformats.org/officeDocument/2006/relationships/font" Target="fonts/HelveticaNeue-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HelveticaNeue-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swald-regular.fntdata"/><Relationship Id="rId30" Type="http://schemas.openxmlformats.org/officeDocument/2006/relationships/font" Target="fonts/HelveticaNeue-boldItalic.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Oswald-bold.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 name="Shape 34"/>
        <p:cNvGrpSpPr/>
        <p:nvPr/>
      </p:nvGrpSpPr>
      <p:grpSpPr>
        <a:xfrm>
          <a:off x="0" y="0"/>
          <a:ext cx="0" cy="0"/>
          <a:chOff x="0" y="0"/>
          <a:chExt cx="0" cy="0"/>
        </a:xfrm>
      </p:grpSpPr>
      <p:sp>
        <p:nvSpPr>
          <p:cNvPr id="35" name="Google Shape;3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6" name="Google Shape;3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2d57018bcb_1_11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2d57018bcb_1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2d57018bcb_1_7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2d57018bcb_1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2d57018bcb_1_11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2d57018bcb_1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2d57018bcb_1_12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2d57018bcb_1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2d57018bcb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d57018bcb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2d57018bcb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d57018bcb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2d57018bcb_1_22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2d57018bcb_1_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2d57018bcb_1_24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2d57018bcb_1_2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2d57018bcb_1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d57018bcb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2d57018bcb_1_25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2d57018bcb_1_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 name="Shape 41"/>
        <p:cNvGrpSpPr/>
        <p:nvPr/>
      </p:nvGrpSpPr>
      <p:grpSpPr>
        <a:xfrm>
          <a:off x="0" y="0"/>
          <a:ext cx="0" cy="0"/>
          <a:chOff x="0" y="0"/>
          <a:chExt cx="0" cy="0"/>
        </a:xfrm>
      </p:grpSpPr>
      <p:sp>
        <p:nvSpPr>
          <p:cNvPr id="42" name="Google Shape;42;g2d57018bcb_1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 name="Google Shape;43;g2d57018bcb_1_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2d57018bcb_1_26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2d57018bcb_1_2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2d57018bcb_1_26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2d57018bcb_1_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2d57018bcb_1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d57018bcb_1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 name="Shape 48"/>
        <p:cNvGrpSpPr/>
        <p:nvPr/>
      </p:nvGrpSpPr>
      <p:grpSpPr>
        <a:xfrm>
          <a:off x="0" y="0"/>
          <a:ext cx="0" cy="0"/>
          <a:chOff x="0" y="0"/>
          <a:chExt cx="0" cy="0"/>
        </a:xfrm>
      </p:grpSpPr>
      <p:sp>
        <p:nvSpPr>
          <p:cNvPr id="49" name="Google Shape;49;g2d57018bcb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2d57018bcb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2d57018bcb_1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 name="Google Shape;57;g2d57018bcb_1_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2d57018bcb_1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 name="Google Shape;74;g2d57018bcb_1_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2d57018bcb_1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 name="Google Shape;81;g2d57018bcb_1_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2d57018bcb_1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 name="Google Shape;88;g2d57018bcb_1_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2d57018bcb_1_5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g2d57018bcb_1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2d57018bcb_1_6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g2d57018bcb_1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311708" y="744575"/>
            <a:ext cx="8337000" cy="2052600"/>
          </a:xfrm>
          <a:prstGeom prst="rect">
            <a:avLst/>
          </a:prstGeom>
        </p:spPr>
        <p:txBody>
          <a:bodyPr anchorCtr="0" anchor="b" bIns="91425" lIns="91425" spcFirstLastPara="1" rIns="91425" wrap="square" tIns="91425"/>
          <a:lstStyle>
            <a:lvl1pPr lvl="0" algn="ctr">
              <a:spcBef>
                <a:spcPts val="0"/>
              </a:spcBef>
              <a:spcAft>
                <a:spcPts val="0"/>
              </a:spcAft>
              <a:buSzPts val="5200"/>
              <a:buFont typeface="Oswald"/>
              <a:buNone/>
              <a:defRPr sz="5200">
                <a:latin typeface="Oswald"/>
                <a:ea typeface="Oswald"/>
                <a:cs typeface="Oswald"/>
                <a:sym typeface="Oswald"/>
              </a:defRPr>
            </a:lvl1pPr>
            <a:lvl2pPr lvl="1" algn="ctr">
              <a:spcBef>
                <a:spcPts val="0"/>
              </a:spcBef>
              <a:spcAft>
                <a:spcPts val="0"/>
              </a:spcAft>
              <a:buSzPts val="5200"/>
              <a:buFont typeface="Oswald"/>
              <a:buNone/>
              <a:defRPr sz="5200">
                <a:latin typeface="Oswald"/>
                <a:ea typeface="Oswald"/>
                <a:cs typeface="Oswald"/>
                <a:sym typeface="Oswald"/>
              </a:defRPr>
            </a:lvl2pPr>
            <a:lvl3pPr lvl="2" algn="ctr">
              <a:spcBef>
                <a:spcPts val="0"/>
              </a:spcBef>
              <a:spcAft>
                <a:spcPts val="0"/>
              </a:spcAft>
              <a:buSzPts val="5200"/>
              <a:buFont typeface="Oswald"/>
              <a:buNone/>
              <a:defRPr sz="5200">
                <a:latin typeface="Oswald"/>
                <a:ea typeface="Oswald"/>
                <a:cs typeface="Oswald"/>
                <a:sym typeface="Oswald"/>
              </a:defRPr>
            </a:lvl3pPr>
            <a:lvl4pPr lvl="3" algn="ctr">
              <a:spcBef>
                <a:spcPts val="0"/>
              </a:spcBef>
              <a:spcAft>
                <a:spcPts val="0"/>
              </a:spcAft>
              <a:buSzPts val="5200"/>
              <a:buFont typeface="Oswald"/>
              <a:buNone/>
              <a:defRPr sz="5200">
                <a:latin typeface="Oswald"/>
                <a:ea typeface="Oswald"/>
                <a:cs typeface="Oswald"/>
                <a:sym typeface="Oswald"/>
              </a:defRPr>
            </a:lvl4pPr>
            <a:lvl5pPr lvl="4" algn="ctr">
              <a:spcBef>
                <a:spcPts val="0"/>
              </a:spcBef>
              <a:spcAft>
                <a:spcPts val="0"/>
              </a:spcAft>
              <a:buSzPts val="5200"/>
              <a:buFont typeface="Oswald"/>
              <a:buNone/>
              <a:defRPr sz="5200">
                <a:latin typeface="Oswald"/>
                <a:ea typeface="Oswald"/>
                <a:cs typeface="Oswald"/>
                <a:sym typeface="Oswald"/>
              </a:defRPr>
            </a:lvl5pPr>
            <a:lvl6pPr lvl="5" algn="ctr">
              <a:spcBef>
                <a:spcPts val="0"/>
              </a:spcBef>
              <a:spcAft>
                <a:spcPts val="0"/>
              </a:spcAft>
              <a:buSzPts val="5200"/>
              <a:buFont typeface="Oswald"/>
              <a:buNone/>
              <a:defRPr sz="5200">
                <a:latin typeface="Oswald"/>
                <a:ea typeface="Oswald"/>
                <a:cs typeface="Oswald"/>
                <a:sym typeface="Oswald"/>
              </a:defRPr>
            </a:lvl6pPr>
            <a:lvl7pPr lvl="6" algn="ctr">
              <a:spcBef>
                <a:spcPts val="0"/>
              </a:spcBef>
              <a:spcAft>
                <a:spcPts val="0"/>
              </a:spcAft>
              <a:buSzPts val="5200"/>
              <a:buFont typeface="Oswald"/>
              <a:buNone/>
              <a:defRPr sz="5200">
                <a:latin typeface="Oswald"/>
                <a:ea typeface="Oswald"/>
                <a:cs typeface="Oswald"/>
                <a:sym typeface="Oswald"/>
              </a:defRPr>
            </a:lvl7pPr>
            <a:lvl8pPr lvl="7" algn="ctr">
              <a:spcBef>
                <a:spcPts val="0"/>
              </a:spcBef>
              <a:spcAft>
                <a:spcPts val="0"/>
              </a:spcAft>
              <a:buSzPts val="5200"/>
              <a:buFont typeface="Oswald"/>
              <a:buNone/>
              <a:defRPr sz="5200">
                <a:latin typeface="Oswald"/>
                <a:ea typeface="Oswald"/>
                <a:cs typeface="Oswald"/>
                <a:sym typeface="Oswald"/>
              </a:defRPr>
            </a:lvl8pPr>
            <a:lvl9pPr lvl="8" algn="ctr">
              <a:spcBef>
                <a:spcPts val="0"/>
              </a:spcBef>
              <a:spcAft>
                <a:spcPts val="0"/>
              </a:spcAft>
              <a:buSzPts val="5200"/>
              <a:buFont typeface="Oswald"/>
              <a:buNone/>
              <a:defRPr sz="5200">
                <a:latin typeface="Oswald"/>
                <a:ea typeface="Oswald"/>
                <a:cs typeface="Oswald"/>
                <a:sym typeface="Oswald"/>
              </a:defRPr>
            </a:lvl9pPr>
          </a:lstStyle>
          <a:p/>
        </p:txBody>
      </p:sp>
      <p:sp>
        <p:nvSpPr>
          <p:cNvPr id="13" name="Google Shape;13;p2"/>
          <p:cNvSpPr txBox="1"/>
          <p:nvPr>
            <p:ph idx="1" type="subTitle"/>
          </p:nvPr>
        </p:nvSpPr>
        <p:spPr>
          <a:xfrm>
            <a:off x="311700" y="2834125"/>
            <a:ext cx="83370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Font typeface="Oswald"/>
              <a:buNone/>
              <a:defRPr sz="2800">
                <a:latin typeface="Oswald"/>
                <a:ea typeface="Oswald"/>
                <a:cs typeface="Oswald"/>
                <a:sym typeface="Oswald"/>
              </a:defRPr>
            </a:lvl1pPr>
            <a:lvl2pPr lvl="1" algn="ctr">
              <a:lnSpc>
                <a:spcPct val="100000"/>
              </a:lnSpc>
              <a:spcBef>
                <a:spcPts val="0"/>
              </a:spcBef>
              <a:spcAft>
                <a:spcPts val="0"/>
              </a:spcAft>
              <a:buSzPts val="2800"/>
              <a:buFont typeface="Oswald"/>
              <a:buNone/>
              <a:defRPr sz="2800">
                <a:latin typeface="Oswald"/>
                <a:ea typeface="Oswald"/>
                <a:cs typeface="Oswald"/>
                <a:sym typeface="Oswald"/>
              </a:defRPr>
            </a:lvl2pPr>
            <a:lvl3pPr lvl="2" algn="ctr">
              <a:lnSpc>
                <a:spcPct val="100000"/>
              </a:lnSpc>
              <a:spcBef>
                <a:spcPts val="0"/>
              </a:spcBef>
              <a:spcAft>
                <a:spcPts val="0"/>
              </a:spcAft>
              <a:buSzPts val="2800"/>
              <a:buFont typeface="Oswald"/>
              <a:buNone/>
              <a:defRPr sz="2800">
                <a:latin typeface="Oswald"/>
                <a:ea typeface="Oswald"/>
                <a:cs typeface="Oswald"/>
                <a:sym typeface="Oswald"/>
              </a:defRPr>
            </a:lvl3pPr>
            <a:lvl4pPr lvl="3" algn="ctr">
              <a:lnSpc>
                <a:spcPct val="100000"/>
              </a:lnSpc>
              <a:spcBef>
                <a:spcPts val="0"/>
              </a:spcBef>
              <a:spcAft>
                <a:spcPts val="0"/>
              </a:spcAft>
              <a:buSzPts val="2800"/>
              <a:buFont typeface="Oswald"/>
              <a:buNone/>
              <a:defRPr sz="2800">
                <a:latin typeface="Oswald"/>
                <a:ea typeface="Oswald"/>
                <a:cs typeface="Oswald"/>
                <a:sym typeface="Oswald"/>
              </a:defRPr>
            </a:lvl4pPr>
            <a:lvl5pPr lvl="4" algn="ctr">
              <a:lnSpc>
                <a:spcPct val="100000"/>
              </a:lnSpc>
              <a:spcBef>
                <a:spcPts val="0"/>
              </a:spcBef>
              <a:spcAft>
                <a:spcPts val="0"/>
              </a:spcAft>
              <a:buSzPts val="2800"/>
              <a:buFont typeface="Oswald"/>
              <a:buNone/>
              <a:defRPr sz="2800">
                <a:latin typeface="Oswald"/>
                <a:ea typeface="Oswald"/>
                <a:cs typeface="Oswald"/>
                <a:sym typeface="Oswald"/>
              </a:defRPr>
            </a:lvl5pPr>
            <a:lvl6pPr lvl="5" algn="ctr">
              <a:lnSpc>
                <a:spcPct val="100000"/>
              </a:lnSpc>
              <a:spcBef>
                <a:spcPts val="0"/>
              </a:spcBef>
              <a:spcAft>
                <a:spcPts val="0"/>
              </a:spcAft>
              <a:buSzPts val="2800"/>
              <a:buFont typeface="Oswald"/>
              <a:buNone/>
              <a:defRPr sz="2800">
                <a:latin typeface="Oswald"/>
                <a:ea typeface="Oswald"/>
                <a:cs typeface="Oswald"/>
                <a:sym typeface="Oswald"/>
              </a:defRPr>
            </a:lvl6pPr>
            <a:lvl7pPr lvl="6" algn="ctr">
              <a:lnSpc>
                <a:spcPct val="100000"/>
              </a:lnSpc>
              <a:spcBef>
                <a:spcPts val="0"/>
              </a:spcBef>
              <a:spcAft>
                <a:spcPts val="0"/>
              </a:spcAft>
              <a:buSzPts val="2800"/>
              <a:buFont typeface="Oswald"/>
              <a:buNone/>
              <a:defRPr sz="2800">
                <a:latin typeface="Oswald"/>
                <a:ea typeface="Oswald"/>
                <a:cs typeface="Oswald"/>
                <a:sym typeface="Oswald"/>
              </a:defRPr>
            </a:lvl7pPr>
            <a:lvl8pPr lvl="7" algn="ctr">
              <a:lnSpc>
                <a:spcPct val="100000"/>
              </a:lnSpc>
              <a:spcBef>
                <a:spcPts val="0"/>
              </a:spcBef>
              <a:spcAft>
                <a:spcPts val="0"/>
              </a:spcAft>
              <a:buSzPts val="2800"/>
              <a:buFont typeface="Oswald"/>
              <a:buNone/>
              <a:defRPr sz="2800">
                <a:latin typeface="Oswald"/>
                <a:ea typeface="Oswald"/>
                <a:cs typeface="Oswald"/>
                <a:sym typeface="Oswald"/>
              </a:defRPr>
            </a:lvl8pPr>
            <a:lvl9pPr lvl="8" algn="ctr">
              <a:lnSpc>
                <a:spcPct val="100000"/>
              </a:lnSpc>
              <a:spcBef>
                <a:spcPts val="0"/>
              </a:spcBef>
              <a:spcAft>
                <a:spcPts val="0"/>
              </a:spcAft>
              <a:buSzPts val="2800"/>
              <a:buFont typeface="Oswald"/>
              <a:buNone/>
              <a:defRPr sz="2800">
                <a:latin typeface="Oswald"/>
                <a:ea typeface="Oswald"/>
                <a:cs typeface="Oswald"/>
                <a:sym typeface="Oswal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329800" cy="841800"/>
          </a:xfrm>
          <a:prstGeom prst="rect">
            <a:avLst/>
          </a:prstGeom>
        </p:spPr>
        <p:txBody>
          <a:bodyPr anchorCtr="0" anchor="ctr" bIns="91425" lIns="91425" spcFirstLastPara="1" rIns="91425" wrap="square" tIns="91425"/>
          <a:lstStyle>
            <a:lvl1pPr lvl="0" algn="ctr">
              <a:spcBef>
                <a:spcPts val="0"/>
              </a:spcBef>
              <a:spcAft>
                <a:spcPts val="0"/>
              </a:spcAft>
              <a:buSzPts val="3600"/>
              <a:buFont typeface="Oswald"/>
              <a:buNone/>
              <a:defRPr sz="3600">
                <a:latin typeface="Oswald"/>
                <a:ea typeface="Oswald"/>
                <a:cs typeface="Oswald"/>
                <a:sym typeface="Oswald"/>
              </a:defRPr>
            </a:lvl1pPr>
            <a:lvl2pPr lvl="1" algn="ctr">
              <a:spcBef>
                <a:spcPts val="0"/>
              </a:spcBef>
              <a:spcAft>
                <a:spcPts val="0"/>
              </a:spcAft>
              <a:buSzPts val="3600"/>
              <a:buFont typeface="Oswald"/>
              <a:buNone/>
              <a:defRPr sz="3600">
                <a:latin typeface="Oswald"/>
                <a:ea typeface="Oswald"/>
                <a:cs typeface="Oswald"/>
                <a:sym typeface="Oswald"/>
              </a:defRPr>
            </a:lvl2pPr>
            <a:lvl3pPr lvl="2" algn="ctr">
              <a:spcBef>
                <a:spcPts val="0"/>
              </a:spcBef>
              <a:spcAft>
                <a:spcPts val="0"/>
              </a:spcAft>
              <a:buSzPts val="3600"/>
              <a:buFont typeface="Oswald"/>
              <a:buNone/>
              <a:defRPr sz="3600">
                <a:latin typeface="Oswald"/>
                <a:ea typeface="Oswald"/>
                <a:cs typeface="Oswald"/>
                <a:sym typeface="Oswald"/>
              </a:defRPr>
            </a:lvl3pPr>
            <a:lvl4pPr lvl="3" algn="ctr">
              <a:spcBef>
                <a:spcPts val="0"/>
              </a:spcBef>
              <a:spcAft>
                <a:spcPts val="0"/>
              </a:spcAft>
              <a:buSzPts val="3600"/>
              <a:buFont typeface="Oswald"/>
              <a:buNone/>
              <a:defRPr sz="3600">
                <a:latin typeface="Oswald"/>
                <a:ea typeface="Oswald"/>
                <a:cs typeface="Oswald"/>
                <a:sym typeface="Oswald"/>
              </a:defRPr>
            </a:lvl4pPr>
            <a:lvl5pPr lvl="4" algn="ctr">
              <a:spcBef>
                <a:spcPts val="0"/>
              </a:spcBef>
              <a:spcAft>
                <a:spcPts val="0"/>
              </a:spcAft>
              <a:buSzPts val="3600"/>
              <a:buFont typeface="Oswald"/>
              <a:buNone/>
              <a:defRPr sz="3600">
                <a:latin typeface="Oswald"/>
                <a:ea typeface="Oswald"/>
                <a:cs typeface="Oswald"/>
                <a:sym typeface="Oswald"/>
              </a:defRPr>
            </a:lvl5pPr>
            <a:lvl6pPr lvl="5" algn="ctr">
              <a:spcBef>
                <a:spcPts val="0"/>
              </a:spcBef>
              <a:spcAft>
                <a:spcPts val="0"/>
              </a:spcAft>
              <a:buSzPts val="3600"/>
              <a:buFont typeface="Oswald"/>
              <a:buNone/>
              <a:defRPr sz="3600">
                <a:latin typeface="Oswald"/>
                <a:ea typeface="Oswald"/>
                <a:cs typeface="Oswald"/>
                <a:sym typeface="Oswald"/>
              </a:defRPr>
            </a:lvl6pPr>
            <a:lvl7pPr lvl="6" algn="ctr">
              <a:spcBef>
                <a:spcPts val="0"/>
              </a:spcBef>
              <a:spcAft>
                <a:spcPts val="0"/>
              </a:spcAft>
              <a:buSzPts val="3600"/>
              <a:buFont typeface="Oswald"/>
              <a:buNone/>
              <a:defRPr sz="3600">
                <a:latin typeface="Oswald"/>
                <a:ea typeface="Oswald"/>
                <a:cs typeface="Oswald"/>
                <a:sym typeface="Oswald"/>
              </a:defRPr>
            </a:lvl7pPr>
            <a:lvl8pPr lvl="7" algn="ctr">
              <a:spcBef>
                <a:spcPts val="0"/>
              </a:spcBef>
              <a:spcAft>
                <a:spcPts val="0"/>
              </a:spcAft>
              <a:buSzPts val="3600"/>
              <a:buFont typeface="Oswald"/>
              <a:buNone/>
              <a:defRPr sz="3600">
                <a:latin typeface="Oswald"/>
                <a:ea typeface="Oswald"/>
                <a:cs typeface="Oswald"/>
                <a:sym typeface="Oswald"/>
              </a:defRPr>
            </a:lvl8pPr>
            <a:lvl9pPr lvl="8" algn="ctr">
              <a:spcBef>
                <a:spcPts val="0"/>
              </a:spcBef>
              <a:spcAft>
                <a:spcPts val="0"/>
              </a:spcAft>
              <a:buSzPts val="3600"/>
              <a:buFont typeface="Oswald"/>
              <a:buNone/>
              <a:defRPr sz="3600">
                <a:latin typeface="Oswald"/>
                <a:ea typeface="Oswald"/>
                <a:cs typeface="Oswald"/>
                <a:sym typeface="Oswald"/>
              </a:defRPr>
            </a:lvl9pPr>
          </a:lstStyle>
          <a:p/>
        </p:txBody>
      </p:sp>
      <p:sp>
        <p:nvSpPr>
          <p:cNvPr id="16" name="Google Shape;16;p3"/>
          <p:cNvSpPr txBox="1"/>
          <p:nvPr>
            <p:ph idx="12" type="sldNum"/>
          </p:nvPr>
        </p:nvSpPr>
        <p:spPr>
          <a:xfrm>
            <a:off x="8800649" y="4749850"/>
            <a:ext cx="3552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190800" y="107700"/>
            <a:ext cx="8515200" cy="572700"/>
          </a:xfrm>
          <a:prstGeom prst="rect">
            <a:avLst/>
          </a:prstGeom>
        </p:spPr>
        <p:txBody>
          <a:bodyPr anchorCtr="0" anchor="t" bIns="91425" lIns="91425" spcFirstLastPara="1" rIns="91425" wrap="square" tIns="91425"/>
          <a:lstStyle>
            <a:lvl1pPr lvl="0">
              <a:spcBef>
                <a:spcPts val="0"/>
              </a:spcBef>
              <a:spcAft>
                <a:spcPts val="0"/>
              </a:spcAft>
              <a:buSzPts val="2800"/>
              <a:buFont typeface="Oswald"/>
              <a:buNone/>
              <a:defRPr>
                <a:latin typeface="Oswald"/>
                <a:ea typeface="Oswald"/>
                <a:cs typeface="Oswald"/>
                <a:sym typeface="Oswald"/>
              </a:defRPr>
            </a:lvl1pPr>
            <a:lvl2pPr lvl="1">
              <a:spcBef>
                <a:spcPts val="0"/>
              </a:spcBef>
              <a:spcAft>
                <a:spcPts val="0"/>
              </a:spcAft>
              <a:buSzPts val="2800"/>
              <a:buFont typeface="Oswald"/>
              <a:buNone/>
              <a:defRPr>
                <a:latin typeface="Oswald"/>
                <a:ea typeface="Oswald"/>
                <a:cs typeface="Oswald"/>
                <a:sym typeface="Oswald"/>
              </a:defRPr>
            </a:lvl2pPr>
            <a:lvl3pPr lvl="2">
              <a:spcBef>
                <a:spcPts val="0"/>
              </a:spcBef>
              <a:spcAft>
                <a:spcPts val="0"/>
              </a:spcAft>
              <a:buSzPts val="2800"/>
              <a:buFont typeface="Oswald"/>
              <a:buNone/>
              <a:defRPr>
                <a:latin typeface="Oswald"/>
                <a:ea typeface="Oswald"/>
                <a:cs typeface="Oswald"/>
                <a:sym typeface="Oswald"/>
              </a:defRPr>
            </a:lvl3pPr>
            <a:lvl4pPr lvl="3">
              <a:spcBef>
                <a:spcPts val="0"/>
              </a:spcBef>
              <a:spcAft>
                <a:spcPts val="0"/>
              </a:spcAft>
              <a:buSzPts val="2800"/>
              <a:buFont typeface="Oswald"/>
              <a:buNone/>
              <a:defRPr>
                <a:latin typeface="Oswald"/>
                <a:ea typeface="Oswald"/>
                <a:cs typeface="Oswald"/>
                <a:sym typeface="Oswald"/>
              </a:defRPr>
            </a:lvl4pPr>
            <a:lvl5pPr lvl="4">
              <a:spcBef>
                <a:spcPts val="0"/>
              </a:spcBef>
              <a:spcAft>
                <a:spcPts val="0"/>
              </a:spcAft>
              <a:buSzPts val="2800"/>
              <a:buFont typeface="Oswald"/>
              <a:buNone/>
              <a:defRPr>
                <a:latin typeface="Oswald"/>
                <a:ea typeface="Oswald"/>
                <a:cs typeface="Oswald"/>
                <a:sym typeface="Oswald"/>
              </a:defRPr>
            </a:lvl5pPr>
            <a:lvl6pPr lvl="5">
              <a:spcBef>
                <a:spcPts val="0"/>
              </a:spcBef>
              <a:spcAft>
                <a:spcPts val="0"/>
              </a:spcAft>
              <a:buSzPts val="2800"/>
              <a:buFont typeface="Oswald"/>
              <a:buNone/>
              <a:defRPr>
                <a:latin typeface="Oswald"/>
                <a:ea typeface="Oswald"/>
                <a:cs typeface="Oswald"/>
                <a:sym typeface="Oswald"/>
              </a:defRPr>
            </a:lvl6pPr>
            <a:lvl7pPr lvl="6">
              <a:spcBef>
                <a:spcPts val="0"/>
              </a:spcBef>
              <a:spcAft>
                <a:spcPts val="0"/>
              </a:spcAft>
              <a:buSzPts val="2800"/>
              <a:buFont typeface="Oswald"/>
              <a:buNone/>
              <a:defRPr>
                <a:latin typeface="Oswald"/>
                <a:ea typeface="Oswald"/>
                <a:cs typeface="Oswald"/>
                <a:sym typeface="Oswald"/>
              </a:defRPr>
            </a:lvl7pPr>
            <a:lvl8pPr lvl="7">
              <a:spcBef>
                <a:spcPts val="0"/>
              </a:spcBef>
              <a:spcAft>
                <a:spcPts val="0"/>
              </a:spcAft>
              <a:buSzPts val="2800"/>
              <a:buFont typeface="Oswald"/>
              <a:buNone/>
              <a:defRPr>
                <a:latin typeface="Oswald"/>
                <a:ea typeface="Oswald"/>
                <a:cs typeface="Oswald"/>
                <a:sym typeface="Oswald"/>
              </a:defRPr>
            </a:lvl8pPr>
            <a:lvl9pPr lvl="8">
              <a:spcBef>
                <a:spcPts val="0"/>
              </a:spcBef>
              <a:spcAft>
                <a:spcPts val="0"/>
              </a:spcAft>
              <a:buSzPts val="2800"/>
              <a:buFont typeface="Oswald"/>
              <a:buNone/>
              <a:defRPr>
                <a:latin typeface="Oswald"/>
                <a:ea typeface="Oswald"/>
                <a:cs typeface="Oswald"/>
                <a:sym typeface="Oswald"/>
              </a:defRPr>
            </a:lvl9pPr>
          </a:lstStyle>
          <a:p/>
        </p:txBody>
      </p:sp>
      <p:sp>
        <p:nvSpPr>
          <p:cNvPr id="19" name="Google Shape;19;p4"/>
          <p:cNvSpPr txBox="1"/>
          <p:nvPr>
            <p:ph idx="1" type="body"/>
          </p:nvPr>
        </p:nvSpPr>
        <p:spPr>
          <a:xfrm>
            <a:off x="190800" y="720925"/>
            <a:ext cx="8515200" cy="4382100"/>
          </a:xfrm>
          <a:prstGeom prst="rect">
            <a:avLst/>
          </a:prstGeom>
        </p:spPr>
        <p:txBody>
          <a:bodyPr anchorCtr="0" anchor="t" bIns="91425" lIns="91425" spcFirstLastPara="1" rIns="91425" wrap="square" tIns="91425"/>
          <a:lstStyle>
            <a:lvl1pPr indent="-317500" lvl="0" marL="457200">
              <a:lnSpc>
                <a:spcPct val="150000"/>
              </a:lnSpc>
              <a:spcBef>
                <a:spcPts val="0"/>
              </a:spcBef>
              <a:spcAft>
                <a:spcPts val="0"/>
              </a:spcAft>
              <a:buClr>
                <a:srgbClr val="000000"/>
              </a:buClr>
              <a:buSzPts val="1400"/>
              <a:buFont typeface="Trebuchet MS"/>
              <a:buChar char="●"/>
              <a:defRPr sz="1400">
                <a:solidFill>
                  <a:srgbClr val="000000"/>
                </a:solidFill>
                <a:latin typeface="Trebuchet MS"/>
                <a:ea typeface="Trebuchet MS"/>
                <a:cs typeface="Trebuchet MS"/>
                <a:sym typeface="Trebuchet MS"/>
              </a:defRPr>
            </a:lvl1pPr>
            <a:lvl2pPr indent="-317500" lvl="1" marL="914400">
              <a:lnSpc>
                <a:spcPct val="150000"/>
              </a:lnSpc>
              <a:spcBef>
                <a:spcPts val="1000"/>
              </a:spcBef>
              <a:spcAft>
                <a:spcPts val="0"/>
              </a:spcAft>
              <a:buClr>
                <a:srgbClr val="000000"/>
              </a:buClr>
              <a:buSzPts val="1400"/>
              <a:buFont typeface="Trebuchet MS"/>
              <a:buChar char="○"/>
              <a:defRPr>
                <a:solidFill>
                  <a:srgbClr val="000000"/>
                </a:solidFill>
                <a:latin typeface="Trebuchet MS"/>
                <a:ea typeface="Trebuchet MS"/>
                <a:cs typeface="Trebuchet MS"/>
                <a:sym typeface="Trebuchet MS"/>
              </a:defRPr>
            </a:lvl2pPr>
            <a:lvl3pPr indent="-317500" lvl="2" marL="1371600">
              <a:lnSpc>
                <a:spcPct val="150000"/>
              </a:lnSpc>
              <a:spcBef>
                <a:spcPts val="1000"/>
              </a:spcBef>
              <a:spcAft>
                <a:spcPts val="0"/>
              </a:spcAft>
              <a:buClr>
                <a:srgbClr val="000000"/>
              </a:buClr>
              <a:buSzPts val="1400"/>
              <a:buFont typeface="Trebuchet MS"/>
              <a:buChar char="■"/>
              <a:defRPr>
                <a:solidFill>
                  <a:srgbClr val="000000"/>
                </a:solidFill>
                <a:latin typeface="Trebuchet MS"/>
                <a:ea typeface="Trebuchet MS"/>
                <a:cs typeface="Trebuchet MS"/>
                <a:sym typeface="Trebuchet MS"/>
              </a:defRPr>
            </a:lvl3pPr>
            <a:lvl4pPr indent="-317500" lvl="3" marL="1828800">
              <a:lnSpc>
                <a:spcPct val="150000"/>
              </a:lnSpc>
              <a:spcBef>
                <a:spcPts val="1000"/>
              </a:spcBef>
              <a:spcAft>
                <a:spcPts val="0"/>
              </a:spcAft>
              <a:buClr>
                <a:srgbClr val="000000"/>
              </a:buClr>
              <a:buSzPts val="1400"/>
              <a:buFont typeface="Trebuchet MS"/>
              <a:buChar char="●"/>
              <a:defRPr>
                <a:solidFill>
                  <a:srgbClr val="000000"/>
                </a:solidFill>
                <a:latin typeface="Trebuchet MS"/>
                <a:ea typeface="Trebuchet MS"/>
                <a:cs typeface="Trebuchet MS"/>
                <a:sym typeface="Trebuchet MS"/>
              </a:defRPr>
            </a:lvl4pPr>
            <a:lvl5pPr indent="-317500" lvl="4" marL="2286000">
              <a:lnSpc>
                <a:spcPct val="150000"/>
              </a:lnSpc>
              <a:spcBef>
                <a:spcPts val="1000"/>
              </a:spcBef>
              <a:spcAft>
                <a:spcPts val="0"/>
              </a:spcAft>
              <a:buClr>
                <a:srgbClr val="000000"/>
              </a:buClr>
              <a:buSzPts val="1400"/>
              <a:buFont typeface="Trebuchet MS"/>
              <a:buChar char="○"/>
              <a:defRPr>
                <a:solidFill>
                  <a:srgbClr val="000000"/>
                </a:solidFill>
                <a:latin typeface="Trebuchet MS"/>
                <a:ea typeface="Trebuchet MS"/>
                <a:cs typeface="Trebuchet MS"/>
                <a:sym typeface="Trebuchet MS"/>
              </a:defRPr>
            </a:lvl5pPr>
            <a:lvl6pPr indent="-317500" lvl="5" marL="2743200">
              <a:lnSpc>
                <a:spcPct val="150000"/>
              </a:lnSpc>
              <a:spcBef>
                <a:spcPts val="1000"/>
              </a:spcBef>
              <a:spcAft>
                <a:spcPts val="0"/>
              </a:spcAft>
              <a:buClr>
                <a:srgbClr val="000000"/>
              </a:buClr>
              <a:buSzPts val="1400"/>
              <a:buFont typeface="Trebuchet MS"/>
              <a:buChar char="■"/>
              <a:defRPr>
                <a:solidFill>
                  <a:srgbClr val="000000"/>
                </a:solidFill>
                <a:latin typeface="Trebuchet MS"/>
                <a:ea typeface="Trebuchet MS"/>
                <a:cs typeface="Trebuchet MS"/>
                <a:sym typeface="Trebuchet MS"/>
              </a:defRPr>
            </a:lvl6pPr>
            <a:lvl7pPr indent="-317500" lvl="6" marL="3200400">
              <a:lnSpc>
                <a:spcPct val="150000"/>
              </a:lnSpc>
              <a:spcBef>
                <a:spcPts val="1000"/>
              </a:spcBef>
              <a:spcAft>
                <a:spcPts val="0"/>
              </a:spcAft>
              <a:buClr>
                <a:srgbClr val="000000"/>
              </a:buClr>
              <a:buSzPts val="1400"/>
              <a:buFont typeface="Trebuchet MS"/>
              <a:buChar char="●"/>
              <a:defRPr>
                <a:solidFill>
                  <a:srgbClr val="000000"/>
                </a:solidFill>
                <a:latin typeface="Trebuchet MS"/>
                <a:ea typeface="Trebuchet MS"/>
                <a:cs typeface="Trebuchet MS"/>
                <a:sym typeface="Trebuchet MS"/>
              </a:defRPr>
            </a:lvl7pPr>
            <a:lvl8pPr indent="-317500" lvl="7" marL="3657600">
              <a:lnSpc>
                <a:spcPct val="150000"/>
              </a:lnSpc>
              <a:spcBef>
                <a:spcPts val="1000"/>
              </a:spcBef>
              <a:spcAft>
                <a:spcPts val="0"/>
              </a:spcAft>
              <a:buClr>
                <a:srgbClr val="000000"/>
              </a:buClr>
              <a:buSzPts val="1400"/>
              <a:buFont typeface="Trebuchet MS"/>
              <a:buChar char="○"/>
              <a:defRPr>
                <a:solidFill>
                  <a:srgbClr val="000000"/>
                </a:solidFill>
                <a:latin typeface="Trebuchet MS"/>
                <a:ea typeface="Trebuchet MS"/>
                <a:cs typeface="Trebuchet MS"/>
                <a:sym typeface="Trebuchet MS"/>
              </a:defRPr>
            </a:lvl8pPr>
            <a:lvl9pPr indent="-317500" lvl="8" marL="4114800">
              <a:lnSpc>
                <a:spcPct val="150000"/>
              </a:lnSpc>
              <a:spcBef>
                <a:spcPts val="1000"/>
              </a:spcBef>
              <a:spcAft>
                <a:spcPts val="0"/>
              </a:spcAft>
              <a:buClr>
                <a:srgbClr val="000000"/>
              </a:buClr>
              <a:buSzPts val="1400"/>
              <a:buFont typeface="Trebuchet MS"/>
              <a:buChar char="■"/>
              <a:defRPr>
                <a:solidFill>
                  <a:srgbClr val="000000"/>
                </a:solidFill>
                <a:latin typeface="Trebuchet MS"/>
                <a:ea typeface="Trebuchet MS"/>
                <a:cs typeface="Trebuchet MS"/>
                <a:sym typeface="Trebuchet MS"/>
              </a:defRPr>
            </a:lvl9pPr>
          </a:lstStyle>
          <a:p/>
        </p:txBody>
      </p:sp>
      <p:sp>
        <p:nvSpPr>
          <p:cNvPr id="20" name="Google Shape;20;p4"/>
          <p:cNvSpPr/>
          <p:nvPr/>
        </p:nvSpPr>
        <p:spPr>
          <a:xfrm>
            <a:off x="64600" y="567025"/>
            <a:ext cx="8641500" cy="57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2" type="sldNum"/>
          </p:nvPr>
        </p:nvSpPr>
        <p:spPr>
          <a:xfrm>
            <a:off x="8800649" y="4749850"/>
            <a:ext cx="3552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idx="1" type="body"/>
          </p:nvPr>
        </p:nvSpPr>
        <p:spPr>
          <a:xfrm>
            <a:off x="103550" y="743375"/>
            <a:ext cx="3999900" cy="4313400"/>
          </a:xfrm>
          <a:prstGeom prst="rect">
            <a:avLst/>
          </a:prstGeom>
        </p:spPr>
        <p:txBody>
          <a:bodyPr anchorCtr="0" anchor="t" bIns="91425" lIns="91425" spcFirstLastPara="1" rIns="91425" wrap="square" tIns="91425"/>
          <a:lstStyle>
            <a:lvl1pPr indent="-317500" lvl="0" marL="457200">
              <a:spcBef>
                <a:spcPts val="500"/>
              </a:spcBef>
              <a:spcAft>
                <a:spcPts val="0"/>
              </a:spcAft>
              <a:buClr>
                <a:srgbClr val="000000"/>
              </a:buClr>
              <a:buSzPts val="1400"/>
              <a:buFont typeface="Trebuchet MS"/>
              <a:buChar char="●"/>
              <a:defRPr sz="1400">
                <a:solidFill>
                  <a:srgbClr val="000000"/>
                </a:solidFill>
                <a:latin typeface="Trebuchet MS"/>
                <a:ea typeface="Trebuchet MS"/>
                <a:cs typeface="Trebuchet MS"/>
                <a:sym typeface="Trebuchet MS"/>
              </a:defRPr>
            </a:lvl1pPr>
            <a:lvl2pPr indent="-317500" lvl="1" marL="914400">
              <a:spcBef>
                <a:spcPts val="500"/>
              </a:spcBef>
              <a:spcAft>
                <a:spcPts val="0"/>
              </a:spcAft>
              <a:buClr>
                <a:srgbClr val="000000"/>
              </a:buClr>
              <a:buSzPts val="1400"/>
              <a:buFont typeface="Trebuchet MS"/>
              <a:buChar char="○"/>
              <a:defRPr>
                <a:solidFill>
                  <a:srgbClr val="000000"/>
                </a:solidFill>
                <a:latin typeface="Trebuchet MS"/>
                <a:ea typeface="Trebuchet MS"/>
                <a:cs typeface="Trebuchet MS"/>
                <a:sym typeface="Trebuchet MS"/>
              </a:defRPr>
            </a:lvl2pPr>
            <a:lvl3pPr indent="-317500" lvl="2" marL="1371600">
              <a:spcBef>
                <a:spcPts val="500"/>
              </a:spcBef>
              <a:spcAft>
                <a:spcPts val="0"/>
              </a:spcAft>
              <a:buClr>
                <a:srgbClr val="000000"/>
              </a:buClr>
              <a:buSzPts val="1400"/>
              <a:buFont typeface="Trebuchet MS"/>
              <a:buChar char="■"/>
              <a:defRPr>
                <a:solidFill>
                  <a:srgbClr val="000000"/>
                </a:solidFill>
                <a:latin typeface="Trebuchet MS"/>
                <a:ea typeface="Trebuchet MS"/>
                <a:cs typeface="Trebuchet MS"/>
                <a:sym typeface="Trebuchet MS"/>
              </a:defRPr>
            </a:lvl3pPr>
            <a:lvl4pPr indent="-317500" lvl="3" marL="1828800">
              <a:spcBef>
                <a:spcPts val="500"/>
              </a:spcBef>
              <a:spcAft>
                <a:spcPts val="0"/>
              </a:spcAft>
              <a:buClr>
                <a:srgbClr val="000000"/>
              </a:buClr>
              <a:buSzPts val="1400"/>
              <a:buFont typeface="Trebuchet MS"/>
              <a:buChar char="●"/>
              <a:defRPr>
                <a:solidFill>
                  <a:srgbClr val="000000"/>
                </a:solidFill>
                <a:latin typeface="Trebuchet MS"/>
                <a:ea typeface="Trebuchet MS"/>
                <a:cs typeface="Trebuchet MS"/>
                <a:sym typeface="Trebuchet MS"/>
              </a:defRPr>
            </a:lvl4pPr>
            <a:lvl5pPr indent="-317500" lvl="4" marL="2286000">
              <a:spcBef>
                <a:spcPts val="500"/>
              </a:spcBef>
              <a:spcAft>
                <a:spcPts val="0"/>
              </a:spcAft>
              <a:buClr>
                <a:srgbClr val="000000"/>
              </a:buClr>
              <a:buSzPts val="1400"/>
              <a:buFont typeface="Trebuchet MS"/>
              <a:buChar char="○"/>
              <a:defRPr>
                <a:solidFill>
                  <a:srgbClr val="000000"/>
                </a:solidFill>
                <a:latin typeface="Trebuchet MS"/>
                <a:ea typeface="Trebuchet MS"/>
                <a:cs typeface="Trebuchet MS"/>
                <a:sym typeface="Trebuchet MS"/>
              </a:defRPr>
            </a:lvl5pPr>
            <a:lvl6pPr indent="-317500" lvl="5" marL="2743200">
              <a:spcBef>
                <a:spcPts val="500"/>
              </a:spcBef>
              <a:spcAft>
                <a:spcPts val="0"/>
              </a:spcAft>
              <a:buClr>
                <a:srgbClr val="000000"/>
              </a:buClr>
              <a:buSzPts val="1400"/>
              <a:buFont typeface="Trebuchet MS"/>
              <a:buChar char="■"/>
              <a:defRPr>
                <a:solidFill>
                  <a:srgbClr val="000000"/>
                </a:solidFill>
                <a:latin typeface="Trebuchet MS"/>
                <a:ea typeface="Trebuchet MS"/>
                <a:cs typeface="Trebuchet MS"/>
                <a:sym typeface="Trebuchet MS"/>
              </a:defRPr>
            </a:lvl6pPr>
            <a:lvl7pPr indent="-317500" lvl="6" marL="3200400">
              <a:spcBef>
                <a:spcPts val="500"/>
              </a:spcBef>
              <a:spcAft>
                <a:spcPts val="0"/>
              </a:spcAft>
              <a:buClr>
                <a:srgbClr val="000000"/>
              </a:buClr>
              <a:buSzPts val="1400"/>
              <a:buFont typeface="Trebuchet MS"/>
              <a:buChar char="●"/>
              <a:defRPr>
                <a:solidFill>
                  <a:srgbClr val="000000"/>
                </a:solidFill>
                <a:latin typeface="Trebuchet MS"/>
                <a:ea typeface="Trebuchet MS"/>
                <a:cs typeface="Trebuchet MS"/>
                <a:sym typeface="Trebuchet MS"/>
              </a:defRPr>
            </a:lvl7pPr>
            <a:lvl8pPr indent="-317500" lvl="7" marL="3657600">
              <a:spcBef>
                <a:spcPts val="500"/>
              </a:spcBef>
              <a:spcAft>
                <a:spcPts val="0"/>
              </a:spcAft>
              <a:buClr>
                <a:srgbClr val="000000"/>
              </a:buClr>
              <a:buSzPts val="1400"/>
              <a:buFont typeface="Trebuchet MS"/>
              <a:buChar char="○"/>
              <a:defRPr>
                <a:solidFill>
                  <a:srgbClr val="000000"/>
                </a:solidFill>
                <a:latin typeface="Trebuchet MS"/>
                <a:ea typeface="Trebuchet MS"/>
                <a:cs typeface="Trebuchet MS"/>
                <a:sym typeface="Trebuchet MS"/>
              </a:defRPr>
            </a:lvl8pPr>
            <a:lvl9pPr indent="-317500" lvl="8" marL="4114800">
              <a:spcBef>
                <a:spcPts val="500"/>
              </a:spcBef>
              <a:spcAft>
                <a:spcPts val="0"/>
              </a:spcAft>
              <a:buClr>
                <a:srgbClr val="000000"/>
              </a:buClr>
              <a:buSzPts val="1400"/>
              <a:buFont typeface="Trebuchet MS"/>
              <a:buChar char="■"/>
              <a:defRPr>
                <a:solidFill>
                  <a:srgbClr val="000000"/>
                </a:solidFill>
                <a:latin typeface="Trebuchet MS"/>
                <a:ea typeface="Trebuchet MS"/>
                <a:cs typeface="Trebuchet MS"/>
                <a:sym typeface="Trebuchet MS"/>
              </a:defRPr>
            </a:lvl9pPr>
          </a:lstStyle>
          <a:p/>
        </p:txBody>
      </p:sp>
      <p:sp>
        <p:nvSpPr>
          <p:cNvPr id="24" name="Google Shape;24;p5"/>
          <p:cNvSpPr txBox="1"/>
          <p:nvPr>
            <p:ph idx="2" type="body"/>
          </p:nvPr>
        </p:nvSpPr>
        <p:spPr>
          <a:xfrm>
            <a:off x="4103450" y="743375"/>
            <a:ext cx="4602600" cy="4313400"/>
          </a:xfrm>
          <a:prstGeom prst="rect">
            <a:avLst/>
          </a:prstGeom>
        </p:spPr>
        <p:txBody>
          <a:bodyPr anchorCtr="0" anchor="t" bIns="91425" lIns="91425" spcFirstLastPara="1" rIns="91425" wrap="square" tIns="91425"/>
          <a:lstStyle>
            <a:lvl1pPr indent="-317500" lvl="0" marL="457200">
              <a:spcBef>
                <a:spcPts val="500"/>
              </a:spcBef>
              <a:spcAft>
                <a:spcPts val="0"/>
              </a:spcAft>
              <a:buClr>
                <a:srgbClr val="000000"/>
              </a:buClr>
              <a:buSzPts val="1400"/>
              <a:buFont typeface="Trebuchet MS"/>
              <a:buChar char="●"/>
              <a:defRPr sz="1400">
                <a:solidFill>
                  <a:srgbClr val="000000"/>
                </a:solidFill>
                <a:latin typeface="Trebuchet MS"/>
                <a:ea typeface="Trebuchet MS"/>
                <a:cs typeface="Trebuchet MS"/>
                <a:sym typeface="Trebuchet MS"/>
              </a:defRPr>
            </a:lvl1pPr>
            <a:lvl2pPr indent="-317500" lvl="1" marL="914400">
              <a:spcBef>
                <a:spcPts val="500"/>
              </a:spcBef>
              <a:spcAft>
                <a:spcPts val="0"/>
              </a:spcAft>
              <a:buClr>
                <a:srgbClr val="000000"/>
              </a:buClr>
              <a:buSzPts val="1400"/>
              <a:buFont typeface="Trebuchet MS"/>
              <a:buChar char="○"/>
              <a:defRPr>
                <a:solidFill>
                  <a:srgbClr val="000000"/>
                </a:solidFill>
                <a:latin typeface="Trebuchet MS"/>
                <a:ea typeface="Trebuchet MS"/>
                <a:cs typeface="Trebuchet MS"/>
                <a:sym typeface="Trebuchet MS"/>
              </a:defRPr>
            </a:lvl2pPr>
            <a:lvl3pPr indent="-317500" lvl="2" marL="1371600">
              <a:spcBef>
                <a:spcPts val="500"/>
              </a:spcBef>
              <a:spcAft>
                <a:spcPts val="0"/>
              </a:spcAft>
              <a:buClr>
                <a:srgbClr val="000000"/>
              </a:buClr>
              <a:buSzPts val="1400"/>
              <a:buFont typeface="Trebuchet MS"/>
              <a:buChar char="■"/>
              <a:defRPr>
                <a:solidFill>
                  <a:srgbClr val="000000"/>
                </a:solidFill>
                <a:latin typeface="Trebuchet MS"/>
                <a:ea typeface="Trebuchet MS"/>
                <a:cs typeface="Trebuchet MS"/>
                <a:sym typeface="Trebuchet MS"/>
              </a:defRPr>
            </a:lvl3pPr>
            <a:lvl4pPr indent="-317500" lvl="3" marL="1828800">
              <a:spcBef>
                <a:spcPts val="500"/>
              </a:spcBef>
              <a:spcAft>
                <a:spcPts val="0"/>
              </a:spcAft>
              <a:buClr>
                <a:srgbClr val="000000"/>
              </a:buClr>
              <a:buSzPts val="1400"/>
              <a:buFont typeface="Trebuchet MS"/>
              <a:buChar char="●"/>
              <a:defRPr>
                <a:solidFill>
                  <a:srgbClr val="000000"/>
                </a:solidFill>
                <a:latin typeface="Trebuchet MS"/>
                <a:ea typeface="Trebuchet MS"/>
                <a:cs typeface="Trebuchet MS"/>
                <a:sym typeface="Trebuchet MS"/>
              </a:defRPr>
            </a:lvl4pPr>
            <a:lvl5pPr indent="-317500" lvl="4" marL="2286000">
              <a:spcBef>
                <a:spcPts val="500"/>
              </a:spcBef>
              <a:spcAft>
                <a:spcPts val="0"/>
              </a:spcAft>
              <a:buClr>
                <a:srgbClr val="000000"/>
              </a:buClr>
              <a:buSzPts val="1400"/>
              <a:buFont typeface="Trebuchet MS"/>
              <a:buChar char="○"/>
              <a:defRPr>
                <a:solidFill>
                  <a:srgbClr val="000000"/>
                </a:solidFill>
                <a:latin typeface="Trebuchet MS"/>
                <a:ea typeface="Trebuchet MS"/>
                <a:cs typeface="Trebuchet MS"/>
                <a:sym typeface="Trebuchet MS"/>
              </a:defRPr>
            </a:lvl5pPr>
            <a:lvl6pPr indent="-317500" lvl="5" marL="2743200">
              <a:spcBef>
                <a:spcPts val="500"/>
              </a:spcBef>
              <a:spcAft>
                <a:spcPts val="0"/>
              </a:spcAft>
              <a:buClr>
                <a:srgbClr val="000000"/>
              </a:buClr>
              <a:buSzPts val="1400"/>
              <a:buFont typeface="Trebuchet MS"/>
              <a:buChar char="■"/>
              <a:defRPr>
                <a:solidFill>
                  <a:srgbClr val="000000"/>
                </a:solidFill>
                <a:latin typeface="Trebuchet MS"/>
                <a:ea typeface="Trebuchet MS"/>
                <a:cs typeface="Trebuchet MS"/>
                <a:sym typeface="Trebuchet MS"/>
              </a:defRPr>
            </a:lvl6pPr>
            <a:lvl7pPr indent="-317500" lvl="6" marL="3200400">
              <a:spcBef>
                <a:spcPts val="500"/>
              </a:spcBef>
              <a:spcAft>
                <a:spcPts val="0"/>
              </a:spcAft>
              <a:buClr>
                <a:srgbClr val="000000"/>
              </a:buClr>
              <a:buSzPts val="1400"/>
              <a:buFont typeface="Trebuchet MS"/>
              <a:buChar char="●"/>
              <a:defRPr>
                <a:solidFill>
                  <a:srgbClr val="000000"/>
                </a:solidFill>
                <a:latin typeface="Trebuchet MS"/>
                <a:ea typeface="Trebuchet MS"/>
                <a:cs typeface="Trebuchet MS"/>
                <a:sym typeface="Trebuchet MS"/>
              </a:defRPr>
            </a:lvl7pPr>
            <a:lvl8pPr indent="-317500" lvl="7" marL="3657600">
              <a:spcBef>
                <a:spcPts val="500"/>
              </a:spcBef>
              <a:spcAft>
                <a:spcPts val="0"/>
              </a:spcAft>
              <a:buClr>
                <a:srgbClr val="000000"/>
              </a:buClr>
              <a:buSzPts val="1400"/>
              <a:buFont typeface="Trebuchet MS"/>
              <a:buChar char="○"/>
              <a:defRPr>
                <a:solidFill>
                  <a:srgbClr val="000000"/>
                </a:solidFill>
                <a:latin typeface="Trebuchet MS"/>
                <a:ea typeface="Trebuchet MS"/>
                <a:cs typeface="Trebuchet MS"/>
                <a:sym typeface="Trebuchet MS"/>
              </a:defRPr>
            </a:lvl8pPr>
            <a:lvl9pPr indent="-317500" lvl="8" marL="4114800">
              <a:spcBef>
                <a:spcPts val="500"/>
              </a:spcBef>
              <a:spcAft>
                <a:spcPts val="0"/>
              </a:spcAft>
              <a:buClr>
                <a:srgbClr val="000000"/>
              </a:buClr>
              <a:buSzPts val="1400"/>
              <a:buFont typeface="Trebuchet MS"/>
              <a:buChar char="■"/>
              <a:defRPr>
                <a:solidFill>
                  <a:srgbClr val="000000"/>
                </a:solidFill>
                <a:latin typeface="Trebuchet MS"/>
                <a:ea typeface="Trebuchet MS"/>
                <a:cs typeface="Trebuchet MS"/>
                <a:sym typeface="Trebuchet MS"/>
              </a:defRPr>
            </a:lvl9pPr>
          </a:lstStyle>
          <a:p/>
        </p:txBody>
      </p:sp>
      <p:sp>
        <p:nvSpPr>
          <p:cNvPr id="25" name="Google Shape;25;p5"/>
          <p:cNvSpPr/>
          <p:nvPr/>
        </p:nvSpPr>
        <p:spPr>
          <a:xfrm>
            <a:off x="64600" y="567025"/>
            <a:ext cx="8641500" cy="57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txBox="1"/>
          <p:nvPr>
            <p:ph type="title"/>
          </p:nvPr>
        </p:nvSpPr>
        <p:spPr>
          <a:xfrm>
            <a:off x="190800" y="107700"/>
            <a:ext cx="8515200" cy="572700"/>
          </a:xfrm>
          <a:prstGeom prst="rect">
            <a:avLst/>
          </a:prstGeom>
        </p:spPr>
        <p:txBody>
          <a:bodyPr anchorCtr="0" anchor="t" bIns="91425" lIns="91425" spcFirstLastPara="1" rIns="91425" wrap="square" tIns="91425"/>
          <a:lstStyle>
            <a:lvl1pPr lvl="0" rtl="0">
              <a:spcBef>
                <a:spcPts val="0"/>
              </a:spcBef>
              <a:spcAft>
                <a:spcPts val="0"/>
              </a:spcAft>
              <a:buSzPts val="2800"/>
              <a:buFont typeface="Oswald"/>
              <a:buNone/>
              <a:defRPr>
                <a:latin typeface="Oswald"/>
                <a:ea typeface="Oswald"/>
                <a:cs typeface="Oswald"/>
                <a:sym typeface="Oswald"/>
              </a:defRPr>
            </a:lvl1pPr>
            <a:lvl2pPr lvl="1" rtl="0">
              <a:spcBef>
                <a:spcPts val="0"/>
              </a:spcBef>
              <a:spcAft>
                <a:spcPts val="0"/>
              </a:spcAft>
              <a:buSzPts val="2800"/>
              <a:buFont typeface="Oswald"/>
              <a:buNone/>
              <a:defRPr>
                <a:latin typeface="Oswald"/>
                <a:ea typeface="Oswald"/>
                <a:cs typeface="Oswald"/>
                <a:sym typeface="Oswald"/>
              </a:defRPr>
            </a:lvl2pPr>
            <a:lvl3pPr lvl="2" rtl="0">
              <a:spcBef>
                <a:spcPts val="0"/>
              </a:spcBef>
              <a:spcAft>
                <a:spcPts val="0"/>
              </a:spcAft>
              <a:buSzPts val="2800"/>
              <a:buFont typeface="Oswald"/>
              <a:buNone/>
              <a:defRPr>
                <a:latin typeface="Oswald"/>
                <a:ea typeface="Oswald"/>
                <a:cs typeface="Oswald"/>
                <a:sym typeface="Oswald"/>
              </a:defRPr>
            </a:lvl3pPr>
            <a:lvl4pPr lvl="3" rtl="0">
              <a:spcBef>
                <a:spcPts val="0"/>
              </a:spcBef>
              <a:spcAft>
                <a:spcPts val="0"/>
              </a:spcAft>
              <a:buSzPts val="2800"/>
              <a:buFont typeface="Oswald"/>
              <a:buNone/>
              <a:defRPr>
                <a:latin typeface="Oswald"/>
                <a:ea typeface="Oswald"/>
                <a:cs typeface="Oswald"/>
                <a:sym typeface="Oswald"/>
              </a:defRPr>
            </a:lvl4pPr>
            <a:lvl5pPr lvl="4" rtl="0">
              <a:spcBef>
                <a:spcPts val="0"/>
              </a:spcBef>
              <a:spcAft>
                <a:spcPts val="0"/>
              </a:spcAft>
              <a:buSzPts val="2800"/>
              <a:buFont typeface="Oswald"/>
              <a:buNone/>
              <a:defRPr>
                <a:latin typeface="Oswald"/>
                <a:ea typeface="Oswald"/>
                <a:cs typeface="Oswald"/>
                <a:sym typeface="Oswald"/>
              </a:defRPr>
            </a:lvl5pPr>
            <a:lvl6pPr lvl="5" rtl="0">
              <a:spcBef>
                <a:spcPts val="0"/>
              </a:spcBef>
              <a:spcAft>
                <a:spcPts val="0"/>
              </a:spcAft>
              <a:buSzPts val="2800"/>
              <a:buFont typeface="Oswald"/>
              <a:buNone/>
              <a:defRPr>
                <a:latin typeface="Oswald"/>
                <a:ea typeface="Oswald"/>
                <a:cs typeface="Oswald"/>
                <a:sym typeface="Oswald"/>
              </a:defRPr>
            </a:lvl6pPr>
            <a:lvl7pPr lvl="6" rtl="0">
              <a:spcBef>
                <a:spcPts val="0"/>
              </a:spcBef>
              <a:spcAft>
                <a:spcPts val="0"/>
              </a:spcAft>
              <a:buSzPts val="2800"/>
              <a:buFont typeface="Oswald"/>
              <a:buNone/>
              <a:defRPr>
                <a:latin typeface="Oswald"/>
                <a:ea typeface="Oswald"/>
                <a:cs typeface="Oswald"/>
                <a:sym typeface="Oswald"/>
              </a:defRPr>
            </a:lvl7pPr>
            <a:lvl8pPr lvl="7" rtl="0">
              <a:spcBef>
                <a:spcPts val="0"/>
              </a:spcBef>
              <a:spcAft>
                <a:spcPts val="0"/>
              </a:spcAft>
              <a:buSzPts val="2800"/>
              <a:buFont typeface="Oswald"/>
              <a:buNone/>
              <a:defRPr>
                <a:latin typeface="Oswald"/>
                <a:ea typeface="Oswald"/>
                <a:cs typeface="Oswald"/>
                <a:sym typeface="Oswald"/>
              </a:defRPr>
            </a:lvl8pPr>
            <a:lvl9pPr lvl="8" rtl="0">
              <a:spcBef>
                <a:spcPts val="0"/>
              </a:spcBef>
              <a:spcAft>
                <a:spcPts val="0"/>
              </a:spcAft>
              <a:buSzPts val="2800"/>
              <a:buFont typeface="Oswald"/>
              <a:buNone/>
              <a:defRPr>
                <a:latin typeface="Oswald"/>
                <a:ea typeface="Oswald"/>
                <a:cs typeface="Oswald"/>
                <a:sym typeface="Oswald"/>
              </a:defRPr>
            </a:lvl9pPr>
          </a:lstStyle>
          <a:p/>
        </p:txBody>
      </p:sp>
      <p:sp>
        <p:nvSpPr>
          <p:cNvPr id="27" name="Google Shape;27;p5"/>
          <p:cNvSpPr txBox="1"/>
          <p:nvPr>
            <p:ph idx="12" type="sldNum"/>
          </p:nvPr>
        </p:nvSpPr>
        <p:spPr>
          <a:xfrm>
            <a:off x="8800649" y="4749850"/>
            <a:ext cx="3552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p:nvPr/>
        </p:nvSpPr>
        <p:spPr>
          <a:xfrm>
            <a:off x="64600" y="567025"/>
            <a:ext cx="8641500" cy="57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txBox="1"/>
          <p:nvPr>
            <p:ph idx="12" type="sldNum"/>
          </p:nvPr>
        </p:nvSpPr>
        <p:spPr>
          <a:xfrm>
            <a:off x="8800649" y="4749850"/>
            <a:ext cx="3552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
        <p:nvSpPr>
          <p:cNvPr id="31" name="Google Shape;31;p6"/>
          <p:cNvSpPr txBox="1"/>
          <p:nvPr>
            <p:ph type="title"/>
          </p:nvPr>
        </p:nvSpPr>
        <p:spPr>
          <a:xfrm>
            <a:off x="190800" y="107700"/>
            <a:ext cx="8515200" cy="572700"/>
          </a:xfrm>
          <a:prstGeom prst="rect">
            <a:avLst/>
          </a:prstGeom>
        </p:spPr>
        <p:txBody>
          <a:bodyPr anchorCtr="0" anchor="t" bIns="91425" lIns="91425" spcFirstLastPara="1" rIns="91425" wrap="square" tIns="91425"/>
          <a:lstStyle>
            <a:lvl1pPr lvl="0" rtl="0">
              <a:spcBef>
                <a:spcPts val="0"/>
              </a:spcBef>
              <a:spcAft>
                <a:spcPts val="0"/>
              </a:spcAft>
              <a:buSzPts val="2800"/>
              <a:buFont typeface="Oswald"/>
              <a:buNone/>
              <a:defRPr>
                <a:latin typeface="Oswald"/>
                <a:ea typeface="Oswald"/>
                <a:cs typeface="Oswald"/>
                <a:sym typeface="Oswald"/>
              </a:defRPr>
            </a:lvl1pPr>
            <a:lvl2pPr lvl="1" rtl="0">
              <a:spcBef>
                <a:spcPts val="0"/>
              </a:spcBef>
              <a:spcAft>
                <a:spcPts val="0"/>
              </a:spcAft>
              <a:buSzPts val="2800"/>
              <a:buFont typeface="Oswald"/>
              <a:buNone/>
              <a:defRPr>
                <a:latin typeface="Oswald"/>
                <a:ea typeface="Oswald"/>
                <a:cs typeface="Oswald"/>
                <a:sym typeface="Oswald"/>
              </a:defRPr>
            </a:lvl2pPr>
            <a:lvl3pPr lvl="2" rtl="0">
              <a:spcBef>
                <a:spcPts val="0"/>
              </a:spcBef>
              <a:spcAft>
                <a:spcPts val="0"/>
              </a:spcAft>
              <a:buSzPts val="2800"/>
              <a:buFont typeface="Oswald"/>
              <a:buNone/>
              <a:defRPr>
                <a:latin typeface="Oswald"/>
                <a:ea typeface="Oswald"/>
                <a:cs typeface="Oswald"/>
                <a:sym typeface="Oswald"/>
              </a:defRPr>
            </a:lvl3pPr>
            <a:lvl4pPr lvl="3" rtl="0">
              <a:spcBef>
                <a:spcPts val="0"/>
              </a:spcBef>
              <a:spcAft>
                <a:spcPts val="0"/>
              </a:spcAft>
              <a:buSzPts val="2800"/>
              <a:buFont typeface="Oswald"/>
              <a:buNone/>
              <a:defRPr>
                <a:latin typeface="Oswald"/>
                <a:ea typeface="Oswald"/>
                <a:cs typeface="Oswald"/>
                <a:sym typeface="Oswald"/>
              </a:defRPr>
            </a:lvl4pPr>
            <a:lvl5pPr lvl="4" rtl="0">
              <a:spcBef>
                <a:spcPts val="0"/>
              </a:spcBef>
              <a:spcAft>
                <a:spcPts val="0"/>
              </a:spcAft>
              <a:buSzPts val="2800"/>
              <a:buFont typeface="Oswald"/>
              <a:buNone/>
              <a:defRPr>
                <a:latin typeface="Oswald"/>
                <a:ea typeface="Oswald"/>
                <a:cs typeface="Oswald"/>
                <a:sym typeface="Oswald"/>
              </a:defRPr>
            </a:lvl5pPr>
            <a:lvl6pPr lvl="5" rtl="0">
              <a:spcBef>
                <a:spcPts val="0"/>
              </a:spcBef>
              <a:spcAft>
                <a:spcPts val="0"/>
              </a:spcAft>
              <a:buSzPts val="2800"/>
              <a:buFont typeface="Oswald"/>
              <a:buNone/>
              <a:defRPr>
                <a:latin typeface="Oswald"/>
                <a:ea typeface="Oswald"/>
                <a:cs typeface="Oswald"/>
                <a:sym typeface="Oswald"/>
              </a:defRPr>
            </a:lvl6pPr>
            <a:lvl7pPr lvl="6" rtl="0">
              <a:spcBef>
                <a:spcPts val="0"/>
              </a:spcBef>
              <a:spcAft>
                <a:spcPts val="0"/>
              </a:spcAft>
              <a:buSzPts val="2800"/>
              <a:buFont typeface="Oswald"/>
              <a:buNone/>
              <a:defRPr>
                <a:latin typeface="Oswald"/>
                <a:ea typeface="Oswald"/>
                <a:cs typeface="Oswald"/>
                <a:sym typeface="Oswald"/>
              </a:defRPr>
            </a:lvl7pPr>
            <a:lvl8pPr lvl="7" rtl="0">
              <a:spcBef>
                <a:spcPts val="0"/>
              </a:spcBef>
              <a:spcAft>
                <a:spcPts val="0"/>
              </a:spcAft>
              <a:buSzPts val="2800"/>
              <a:buFont typeface="Oswald"/>
              <a:buNone/>
              <a:defRPr>
                <a:latin typeface="Oswald"/>
                <a:ea typeface="Oswald"/>
                <a:cs typeface="Oswald"/>
                <a:sym typeface="Oswald"/>
              </a:defRPr>
            </a:lvl8pPr>
            <a:lvl9pPr lvl="8" rtl="0">
              <a:spcBef>
                <a:spcPts val="0"/>
              </a:spcBef>
              <a:spcAft>
                <a:spcPts val="0"/>
              </a:spcAft>
              <a:buSzPts val="2800"/>
              <a:buFont typeface="Oswald"/>
              <a:buNone/>
              <a:defRPr>
                <a:latin typeface="Oswald"/>
                <a:ea typeface="Oswald"/>
                <a:cs typeface="Oswald"/>
                <a:sym typeface="Oswal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2" name="Shape 32"/>
        <p:cNvGrpSpPr/>
        <p:nvPr/>
      </p:nvGrpSpPr>
      <p:grpSpPr>
        <a:xfrm>
          <a:off x="0" y="0"/>
          <a:ext cx="0" cy="0"/>
          <a:chOff x="0" y="0"/>
          <a:chExt cx="0" cy="0"/>
        </a:xfrm>
      </p:grpSpPr>
      <p:sp>
        <p:nvSpPr>
          <p:cNvPr id="33" name="Google Shape;33;p7"/>
          <p:cNvSpPr txBox="1"/>
          <p:nvPr>
            <p:ph idx="12" type="sldNum"/>
          </p:nvPr>
        </p:nvSpPr>
        <p:spPr>
          <a:xfrm>
            <a:off x="8800649" y="4749850"/>
            <a:ext cx="3552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a:blip r:embed="rId1">
            <a:alphaModFix/>
          </a:blip>
          <a:stretch>
            <a:fillRect/>
          </a:stretch>
        </p:blipFill>
        <p:spPr>
          <a:xfrm>
            <a:off x="8800650" y="0"/>
            <a:ext cx="355200" cy="5143500"/>
          </a:xfrm>
          <a:prstGeom prst="rect">
            <a:avLst/>
          </a:prstGeom>
          <a:noFill/>
          <a:ln>
            <a:noFill/>
          </a:ln>
        </p:spPr>
      </p:pic>
      <p:sp>
        <p:nvSpPr>
          <p:cNvPr id="7" name="Google Shape;7;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8" name="Google Shape;8;p1"/>
          <p:cNvSpPr txBox="1"/>
          <p:nvPr>
            <p:ph idx="1" type="body"/>
          </p:nvPr>
        </p:nvSpPr>
        <p:spPr>
          <a:xfrm>
            <a:off x="311700" y="1152475"/>
            <a:ext cx="78747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9" name="Google Shape;9;p1"/>
          <p:cNvSpPr txBox="1"/>
          <p:nvPr/>
        </p:nvSpPr>
        <p:spPr>
          <a:xfrm rot="5400000">
            <a:off x="8181600" y="619050"/>
            <a:ext cx="1593300" cy="35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9DAF8"/>
                </a:solidFill>
              </a:rPr>
              <a:t>CPSC 457</a:t>
            </a:r>
            <a:endParaRPr>
              <a:solidFill>
                <a:srgbClr val="C9DAF8"/>
              </a:solidFill>
            </a:endParaRPr>
          </a:p>
        </p:txBody>
      </p:sp>
      <p:sp>
        <p:nvSpPr>
          <p:cNvPr id="10" name="Google Shape;10;p1"/>
          <p:cNvSpPr txBox="1"/>
          <p:nvPr>
            <p:ph idx="12" type="sldNum"/>
          </p:nvPr>
        </p:nvSpPr>
        <p:spPr>
          <a:xfrm>
            <a:off x="8800649" y="4749850"/>
            <a:ext cx="355200" cy="393600"/>
          </a:xfrm>
          <a:prstGeom prst="rect">
            <a:avLst/>
          </a:prstGeom>
          <a:noFill/>
          <a:ln>
            <a:noFill/>
          </a:ln>
        </p:spPr>
        <p:txBody>
          <a:bodyPr anchorCtr="0" anchor="ctr" bIns="91425" lIns="91425" spcFirstLastPara="1" rIns="91425" wrap="square" tIns="91425">
            <a:noAutofit/>
          </a:bodyPr>
          <a:lstStyle>
            <a:lvl1pPr lvl="0" rtl="0" algn="ctr">
              <a:buNone/>
              <a:defRPr sz="1000">
                <a:solidFill>
                  <a:srgbClr val="FFFFFF"/>
                </a:solidFill>
              </a:defRPr>
            </a:lvl1pPr>
            <a:lvl2pPr lvl="1" rtl="0" algn="ctr">
              <a:buNone/>
              <a:defRPr sz="1000">
                <a:solidFill>
                  <a:srgbClr val="FFFFFF"/>
                </a:solidFill>
              </a:defRPr>
            </a:lvl2pPr>
            <a:lvl3pPr lvl="2" rtl="0" algn="ctr">
              <a:buNone/>
              <a:defRPr sz="1000">
                <a:solidFill>
                  <a:srgbClr val="FFFFFF"/>
                </a:solidFill>
              </a:defRPr>
            </a:lvl3pPr>
            <a:lvl4pPr lvl="3" rtl="0" algn="ctr">
              <a:buNone/>
              <a:defRPr sz="1000">
                <a:solidFill>
                  <a:srgbClr val="FFFFFF"/>
                </a:solidFill>
              </a:defRPr>
            </a:lvl4pPr>
            <a:lvl5pPr lvl="4" rtl="0" algn="ctr">
              <a:buNone/>
              <a:defRPr sz="1000">
                <a:solidFill>
                  <a:srgbClr val="FFFFFF"/>
                </a:solidFill>
              </a:defRPr>
            </a:lvl5pPr>
            <a:lvl6pPr lvl="5" rtl="0" algn="ctr">
              <a:buNone/>
              <a:defRPr sz="1000">
                <a:solidFill>
                  <a:srgbClr val="FFFFFF"/>
                </a:solidFill>
              </a:defRPr>
            </a:lvl6pPr>
            <a:lvl7pPr lvl="6" rtl="0" algn="ctr">
              <a:buNone/>
              <a:defRPr sz="1000">
                <a:solidFill>
                  <a:srgbClr val="FFFFFF"/>
                </a:solidFill>
              </a:defRPr>
            </a:lvl7pPr>
            <a:lvl8pPr lvl="7" rtl="0" algn="ctr">
              <a:buNone/>
              <a:defRPr sz="1000">
                <a:solidFill>
                  <a:srgbClr val="FFFFFF"/>
                </a:solidFill>
              </a:defRPr>
            </a:lvl8pPr>
            <a:lvl9pPr lvl="8" rtl="0" algn="ctr">
              <a:buNone/>
              <a:defRPr sz="1000">
                <a:solidFill>
                  <a:srgbClr val="FFFFFF"/>
                </a:solidFill>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png"/><Relationship Id="rId11" Type="http://schemas.openxmlformats.org/officeDocument/2006/relationships/image" Target="../media/image17.png"/><Relationship Id="rId10" Type="http://schemas.openxmlformats.org/officeDocument/2006/relationships/image" Target="../media/image12.png"/><Relationship Id="rId9"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5.png"/><Relationship Id="rId8"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www.youtube.com/watch?v=BTQ6HtCkSBQ" TargetMode="Externa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www.youtube.com/user/ComputerHistory" TargetMode="External"/><Relationship Id="rId4" Type="http://schemas.openxmlformats.org/officeDocument/2006/relationships/hyperlink" Target="http://www.computerhistory.org" TargetMode="External"/><Relationship Id="rId5" Type="http://schemas.openxmlformats.org/officeDocument/2006/relationships/hyperlink" Target="http://www.youtube.com/watch?v=qundvme1Ti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 name="Shape 37"/>
        <p:cNvGrpSpPr/>
        <p:nvPr/>
      </p:nvGrpSpPr>
      <p:grpSpPr>
        <a:xfrm>
          <a:off x="0" y="0"/>
          <a:ext cx="0" cy="0"/>
          <a:chOff x="0" y="0"/>
          <a:chExt cx="0" cy="0"/>
        </a:xfrm>
      </p:grpSpPr>
      <p:sp>
        <p:nvSpPr>
          <p:cNvPr id="38" name="Google Shape;38;p8"/>
          <p:cNvSpPr txBox="1"/>
          <p:nvPr>
            <p:ph type="ctrTitle"/>
          </p:nvPr>
        </p:nvSpPr>
        <p:spPr>
          <a:xfrm>
            <a:off x="311700" y="744575"/>
            <a:ext cx="8520600" cy="37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en-GB"/>
              <a:t>CPSC 457</a:t>
            </a:r>
            <a:endParaRPr sz="2400"/>
          </a:p>
          <a:p>
            <a:pPr indent="0" lvl="0" marL="0" rtl="0" algn="ctr">
              <a:spcBef>
                <a:spcPts val="0"/>
              </a:spcBef>
              <a:spcAft>
                <a:spcPts val="0"/>
              </a:spcAft>
              <a:buClr>
                <a:schemeClr val="dk1"/>
              </a:buClr>
              <a:buSzPts val="1100"/>
              <a:buFont typeface="Arial"/>
              <a:buNone/>
            </a:pPr>
            <a:r>
              <a:t/>
            </a:r>
            <a:endParaRPr sz="1800"/>
          </a:p>
          <a:p>
            <a:pPr indent="0" lvl="0" marL="0" rtl="0" algn="ctr">
              <a:spcBef>
                <a:spcPts val="0"/>
              </a:spcBef>
              <a:spcAft>
                <a:spcPts val="0"/>
              </a:spcAft>
              <a:buClr>
                <a:schemeClr val="dk1"/>
              </a:buClr>
              <a:buSzPts val="1100"/>
              <a:buFont typeface="Arial"/>
              <a:buNone/>
            </a:pPr>
            <a:r>
              <a:rPr lang="en-GB" sz="1800"/>
              <a:t>Introduction, History, Basic concepts</a:t>
            </a:r>
            <a:endParaRPr sz="1800"/>
          </a:p>
          <a:p>
            <a:pPr indent="0" lvl="0" marL="0" rtl="0" algn="ctr">
              <a:spcBef>
                <a:spcPts val="0"/>
              </a:spcBef>
              <a:spcAft>
                <a:spcPts val="0"/>
              </a:spcAft>
              <a:buNone/>
            </a:pPr>
            <a:r>
              <a:t/>
            </a:r>
            <a:endParaRPr sz="1800"/>
          </a:p>
          <a:p>
            <a:pPr indent="0" lvl="0" marL="0" rtl="0" algn="l">
              <a:spcBef>
                <a:spcPts val="0"/>
              </a:spcBef>
              <a:spcAft>
                <a:spcPts val="0"/>
              </a:spcAft>
              <a:buNone/>
            </a:pPr>
            <a:r>
              <a:t/>
            </a:r>
            <a:endParaRPr sz="1800"/>
          </a:p>
        </p:txBody>
      </p:sp>
      <p:sp>
        <p:nvSpPr>
          <p:cNvPr id="39" name="Google Shape;39;p8"/>
          <p:cNvSpPr txBox="1"/>
          <p:nvPr>
            <p:ph idx="4294967295" type="sldNum"/>
          </p:nvPr>
        </p:nvSpPr>
        <p:spPr>
          <a:xfrm>
            <a:off x="8800649" y="4749850"/>
            <a:ext cx="355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40" name="Google Shape;40;p8"/>
          <p:cNvSpPr txBox="1"/>
          <p:nvPr/>
        </p:nvSpPr>
        <p:spPr>
          <a:xfrm>
            <a:off x="1945800" y="4020925"/>
            <a:ext cx="5252400" cy="92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474747"/>
                </a:solidFill>
                <a:latin typeface="Oswald"/>
                <a:ea typeface="Oswald"/>
                <a:cs typeface="Oswald"/>
                <a:sym typeface="Oswald"/>
              </a:rPr>
              <a:t>Contains slides from Mea Wang, Andrew Tanenbaum and Herbert Bos</a:t>
            </a:r>
            <a:endParaRPr sz="1000">
              <a:solidFill>
                <a:srgbClr val="474747"/>
              </a:solidFill>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190800" y="107700"/>
            <a:ext cx="8515200" cy="572700"/>
          </a:xfrm>
          <a:prstGeom prst="rect">
            <a:avLst/>
          </a:prstGeom>
          <a:noFill/>
          <a:ln>
            <a:noFill/>
          </a:ln>
        </p:spPr>
        <p:txBody>
          <a:bodyPr anchorCtr="0" anchor="ctr" bIns="32750" lIns="32750" spcFirstLastPara="1" rIns="32750" wrap="square" tIns="32750">
            <a:noAutofit/>
          </a:bodyPr>
          <a:lstStyle/>
          <a:p>
            <a:pPr indent="0" lvl="0" marL="0" rtl="0" algn="l">
              <a:spcBef>
                <a:spcPts val="0"/>
              </a:spcBef>
              <a:spcAft>
                <a:spcPts val="0"/>
              </a:spcAft>
              <a:buClr>
                <a:srgbClr val="000000"/>
              </a:buClr>
              <a:buFont typeface="Jacques Francois Shadow"/>
              <a:buNone/>
            </a:pPr>
            <a:r>
              <a:rPr lang="en-GB"/>
              <a:t>Batch systems</a:t>
            </a:r>
            <a:endParaRPr/>
          </a:p>
        </p:txBody>
      </p:sp>
      <p:pic>
        <p:nvPicPr>
          <p:cNvPr id="116" name="Google Shape;116;p17"/>
          <p:cNvPicPr preferRelativeResize="0"/>
          <p:nvPr/>
        </p:nvPicPr>
        <p:blipFill>
          <a:blip r:embed="rId3">
            <a:alphaModFix/>
          </a:blip>
          <a:stretch>
            <a:fillRect/>
          </a:stretch>
        </p:blipFill>
        <p:spPr>
          <a:xfrm>
            <a:off x="1711475" y="1199273"/>
            <a:ext cx="5352725" cy="3231700"/>
          </a:xfrm>
          <a:prstGeom prst="rect">
            <a:avLst/>
          </a:prstGeom>
          <a:noFill/>
          <a:ln>
            <a:noFill/>
          </a:ln>
        </p:spPr>
      </p:pic>
      <p:sp>
        <p:nvSpPr>
          <p:cNvPr id="117" name="Google Shape;117;p17"/>
          <p:cNvSpPr txBox="1"/>
          <p:nvPr/>
        </p:nvSpPr>
        <p:spPr>
          <a:xfrm>
            <a:off x="1613650" y="4604275"/>
            <a:ext cx="54864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Structure of a typical FMS job</a:t>
            </a:r>
            <a:endParaRPr/>
          </a:p>
        </p:txBody>
      </p:sp>
      <p:sp>
        <p:nvSpPr>
          <p:cNvPr id="118" name="Google Shape;118;p17"/>
          <p:cNvSpPr txBox="1"/>
          <p:nvPr>
            <p:ph idx="12" type="sldNum"/>
          </p:nvPr>
        </p:nvSpPr>
        <p:spPr>
          <a:xfrm>
            <a:off x="8800649" y="4749850"/>
            <a:ext cx="355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190800" y="107700"/>
            <a:ext cx="8515200" cy="572700"/>
          </a:xfrm>
          <a:prstGeom prst="rect">
            <a:avLst/>
          </a:prstGeom>
          <a:noFill/>
          <a:ln>
            <a:noFill/>
          </a:ln>
        </p:spPr>
        <p:txBody>
          <a:bodyPr anchorCtr="0" anchor="ctr" bIns="32750" lIns="32750" spcFirstLastPara="1" rIns="32750" wrap="square" tIns="32750">
            <a:noAutofit/>
          </a:bodyPr>
          <a:lstStyle/>
          <a:p>
            <a:pPr indent="0" lvl="0" marL="0" rtl="0" algn="l">
              <a:spcBef>
                <a:spcPts val="0"/>
              </a:spcBef>
              <a:spcAft>
                <a:spcPts val="0"/>
              </a:spcAft>
              <a:buClr>
                <a:srgbClr val="000000"/>
              </a:buClr>
              <a:buFont typeface="Jacques Francois Shadow"/>
              <a:buNone/>
            </a:pPr>
            <a:r>
              <a:rPr lang="en-GB"/>
              <a:t>Batch systems</a:t>
            </a:r>
            <a:endParaRPr/>
          </a:p>
        </p:txBody>
      </p:sp>
      <p:grpSp>
        <p:nvGrpSpPr>
          <p:cNvPr id="124" name="Google Shape;124;p18"/>
          <p:cNvGrpSpPr/>
          <p:nvPr/>
        </p:nvGrpSpPr>
        <p:grpSpPr>
          <a:xfrm>
            <a:off x="379225" y="3190147"/>
            <a:ext cx="7837894" cy="1815704"/>
            <a:chOff x="428625" y="1263997"/>
            <a:chExt cx="7837894" cy="1815704"/>
          </a:xfrm>
        </p:grpSpPr>
        <p:pic>
          <p:nvPicPr>
            <p:cNvPr descr="droppedImage.pdf" id="125" name="Google Shape;125;p18"/>
            <p:cNvPicPr preferRelativeResize="0"/>
            <p:nvPr/>
          </p:nvPicPr>
          <p:blipFill rotWithShape="1">
            <a:blip r:embed="rId3">
              <a:alphaModFix/>
            </a:blip>
            <a:srcRect b="0" l="0" r="0" t="0"/>
            <a:stretch/>
          </p:blipFill>
          <p:spPr>
            <a:xfrm>
              <a:off x="428625" y="1498402"/>
              <a:ext cx="884100" cy="1581300"/>
            </a:xfrm>
            <a:prstGeom prst="rect">
              <a:avLst/>
            </a:prstGeom>
            <a:noFill/>
            <a:ln>
              <a:noFill/>
            </a:ln>
          </p:spPr>
        </p:pic>
        <p:pic>
          <p:nvPicPr>
            <p:cNvPr descr="droppedImage.pdf" id="126" name="Google Shape;126;p18"/>
            <p:cNvPicPr preferRelativeResize="0"/>
            <p:nvPr/>
          </p:nvPicPr>
          <p:blipFill rotWithShape="1">
            <a:blip r:embed="rId4">
              <a:alphaModFix/>
            </a:blip>
            <a:srcRect b="0" l="0" r="0" t="0"/>
            <a:stretch/>
          </p:blipFill>
          <p:spPr>
            <a:xfrm>
              <a:off x="3205758" y="1511796"/>
              <a:ext cx="759000" cy="1555500"/>
            </a:xfrm>
            <a:prstGeom prst="rect">
              <a:avLst/>
            </a:prstGeom>
            <a:noFill/>
            <a:ln>
              <a:noFill/>
            </a:ln>
          </p:spPr>
        </p:pic>
        <p:pic>
          <p:nvPicPr>
            <p:cNvPr descr="droppedImage.pdf" id="127" name="Google Shape;127;p18"/>
            <p:cNvPicPr preferRelativeResize="0"/>
            <p:nvPr/>
          </p:nvPicPr>
          <p:blipFill rotWithShape="1">
            <a:blip r:embed="rId5">
              <a:alphaModFix/>
            </a:blip>
            <a:srcRect b="0" l="0" r="0" t="0"/>
            <a:stretch/>
          </p:blipFill>
          <p:spPr>
            <a:xfrm>
              <a:off x="3580805" y="1263997"/>
              <a:ext cx="2626800" cy="1701300"/>
            </a:xfrm>
            <a:prstGeom prst="rect">
              <a:avLst/>
            </a:prstGeom>
            <a:noFill/>
            <a:ln>
              <a:noFill/>
            </a:ln>
          </p:spPr>
        </p:pic>
        <p:pic>
          <p:nvPicPr>
            <p:cNvPr descr="droppedImage.pdf" id="128" name="Google Shape;128;p18"/>
            <p:cNvPicPr preferRelativeResize="0"/>
            <p:nvPr/>
          </p:nvPicPr>
          <p:blipFill rotWithShape="1">
            <a:blip r:embed="rId4">
              <a:alphaModFix/>
            </a:blip>
            <a:srcRect b="0" l="0" r="0" t="0"/>
            <a:stretch/>
          </p:blipFill>
          <p:spPr>
            <a:xfrm>
              <a:off x="6063258" y="1511796"/>
              <a:ext cx="759000" cy="1555500"/>
            </a:xfrm>
            <a:prstGeom prst="rect">
              <a:avLst/>
            </a:prstGeom>
            <a:noFill/>
            <a:ln>
              <a:noFill/>
            </a:ln>
          </p:spPr>
        </p:pic>
        <p:pic>
          <p:nvPicPr>
            <p:cNvPr descr="droppedImage.pdf" id="129" name="Google Shape;129;p18"/>
            <p:cNvPicPr preferRelativeResize="0"/>
            <p:nvPr/>
          </p:nvPicPr>
          <p:blipFill rotWithShape="1">
            <a:blip r:embed="rId6">
              <a:alphaModFix/>
            </a:blip>
            <a:srcRect b="0" l="0" r="0" t="0"/>
            <a:stretch/>
          </p:blipFill>
          <p:spPr>
            <a:xfrm>
              <a:off x="1330523" y="1290786"/>
              <a:ext cx="1859700" cy="1701300"/>
            </a:xfrm>
            <a:prstGeom prst="rect">
              <a:avLst/>
            </a:prstGeom>
            <a:noFill/>
            <a:ln>
              <a:noFill/>
            </a:ln>
          </p:spPr>
        </p:pic>
        <p:pic>
          <p:nvPicPr>
            <p:cNvPr descr="droppedImage.pdf" id="130" name="Google Shape;130;p18"/>
            <p:cNvPicPr preferRelativeResize="0"/>
            <p:nvPr/>
          </p:nvPicPr>
          <p:blipFill rotWithShape="1">
            <a:blip r:embed="rId7">
              <a:alphaModFix/>
            </a:blip>
            <a:srcRect b="0" l="0" r="0" t="0"/>
            <a:stretch/>
          </p:blipFill>
          <p:spPr>
            <a:xfrm>
              <a:off x="6893719" y="1592163"/>
              <a:ext cx="1372800" cy="1394400"/>
            </a:xfrm>
            <a:prstGeom prst="rect">
              <a:avLst/>
            </a:prstGeom>
            <a:noFill/>
            <a:ln>
              <a:noFill/>
            </a:ln>
          </p:spPr>
        </p:pic>
        <p:grpSp>
          <p:nvGrpSpPr>
            <p:cNvPr id="131" name="Google Shape;131;p18"/>
            <p:cNvGrpSpPr/>
            <p:nvPr/>
          </p:nvGrpSpPr>
          <p:grpSpPr>
            <a:xfrm>
              <a:off x="982266" y="1665833"/>
              <a:ext cx="304372" cy="307996"/>
              <a:chOff x="0" y="0"/>
              <a:chExt cx="432900" cy="584100"/>
            </a:xfrm>
          </p:grpSpPr>
          <p:pic>
            <p:nvPicPr>
              <p:cNvPr descr="droppedImage.pdf" id="132" name="Google Shape;132;p18"/>
              <p:cNvPicPr preferRelativeResize="0"/>
              <p:nvPr/>
            </p:nvPicPr>
            <p:blipFill rotWithShape="1">
              <a:blip r:embed="rId8">
                <a:alphaModFix/>
              </a:blip>
              <a:srcRect b="0" l="0" r="0" t="0"/>
              <a:stretch/>
            </p:blipFill>
            <p:spPr>
              <a:xfrm>
                <a:off x="0" y="0"/>
                <a:ext cx="356700" cy="507900"/>
              </a:xfrm>
              <a:prstGeom prst="rect">
                <a:avLst/>
              </a:prstGeom>
              <a:noFill/>
              <a:ln>
                <a:noFill/>
              </a:ln>
            </p:spPr>
          </p:pic>
          <p:pic>
            <p:nvPicPr>
              <p:cNvPr descr="droppedImage.pdf" id="133" name="Google Shape;133;p18"/>
              <p:cNvPicPr preferRelativeResize="0"/>
              <p:nvPr/>
            </p:nvPicPr>
            <p:blipFill rotWithShape="1">
              <a:blip r:embed="rId8">
                <a:alphaModFix/>
              </a:blip>
              <a:srcRect b="0" l="0" r="0" t="0"/>
              <a:stretch/>
            </p:blipFill>
            <p:spPr>
              <a:xfrm>
                <a:off x="12700" y="12700"/>
                <a:ext cx="356700" cy="507900"/>
              </a:xfrm>
              <a:prstGeom prst="rect">
                <a:avLst/>
              </a:prstGeom>
              <a:noFill/>
              <a:ln>
                <a:noFill/>
              </a:ln>
            </p:spPr>
          </p:pic>
          <p:pic>
            <p:nvPicPr>
              <p:cNvPr descr="droppedImage.pdf" id="134" name="Google Shape;134;p18"/>
              <p:cNvPicPr preferRelativeResize="0"/>
              <p:nvPr/>
            </p:nvPicPr>
            <p:blipFill rotWithShape="1">
              <a:blip r:embed="rId8">
                <a:alphaModFix/>
              </a:blip>
              <a:srcRect b="0" l="0" r="0" t="0"/>
              <a:stretch/>
            </p:blipFill>
            <p:spPr>
              <a:xfrm>
                <a:off x="25400" y="25400"/>
                <a:ext cx="356700" cy="507900"/>
              </a:xfrm>
              <a:prstGeom prst="rect">
                <a:avLst/>
              </a:prstGeom>
              <a:noFill/>
              <a:ln>
                <a:noFill/>
              </a:ln>
            </p:spPr>
          </p:pic>
          <p:pic>
            <p:nvPicPr>
              <p:cNvPr descr="droppedImage.pdf" id="135" name="Google Shape;135;p18"/>
              <p:cNvPicPr preferRelativeResize="0"/>
              <p:nvPr/>
            </p:nvPicPr>
            <p:blipFill rotWithShape="1">
              <a:blip r:embed="rId8">
                <a:alphaModFix/>
              </a:blip>
              <a:srcRect b="0" l="0" r="0" t="0"/>
              <a:stretch/>
            </p:blipFill>
            <p:spPr>
              <a:xfrm>
                <a:off x="38100" y="38100"/>
                <a:ext cx="356700" cy="507900"/>
              </a:xfrm>
              <a:prstGeom prst="rect">
                <a:avLst/>
              </a:prstGeom>
              <a:noFill/>
              <a:ln>
                <a:noFill/>
              </a:ln>
            </p:spPr>
          </p:pic>
          <p:pic>
            <p:nvPicPr>
              <p:cNvPr descr="droppedImage.pdf" id="136" name="Google Shape;136;p18"/>
              <p:cNvPicPr preferRelativeResize="0"/>
              <p:nvPr/>
            </p:nvPicPr>
            <p:blipFill rotWithShape="1">
              <a:blip r:embed="rId8">
                <a:alphaModFix/>
              </a:blip>
              <a:srcRect b="0" l="0" r="0" t="0"/>
              <a:stretch/>
            </p:blipFill>
            <p:spPr>
              <a:xfrm>
                <a:off x="50800" y="50800"/>
                <a:ext cx="356700" cy="507900"/>
              </a:xfrm>
              <a:prstGeom prst="rect">
                <a:avLst/>
              </a:prstGeom>
              <a:noFill/>
              <a:ln>
                <a:noFill/>
              </a:ln>
            </p:spPr>
          </p:pic>
          <p:pic>
            <p:nvPicPr>
              <p:cNvPr descr="droppedImage.pdf" id="137" name="Google Shape;137;p18"/>
              <p:cNvPicPr preferRelativeResize="0"/>
              <p:nvPr/>
            </p:nvPicPr>
            <p:blipFill rotWithShape="1">
              <a:blip r:embed="rId8">
                <a:alphaModFix/>
              </a:blip>
              <a:srcRect b="0" l="0" r="0" t="0"/>
              <a:stretch/>
            </p:blipFill>
            <p:spPr>
              <a:xfrm>
                <a:off x="63500" y="63500"/>
                <a:ext cx="356700" cy="507900"/>
              </a:xfrm>
              <a:prstGeom prst="rect">
                <a:avLst/>
              </a:prstGeom>
              <a:noFill/>
              <a:ln>
                <a:noFill/>
              </a:ln>
            </p:spPr>
          </p:pic>
          <p:pic>
            <p:nvPicPr>
              <p:cNvPr descr="droppedImage.pdf" id="138" name="Google Shape;138;p18"/>
              <p:cNvPicPr preferRelativeResize="0"/>
              <p:nvPr/>
            </p:nvPicPr>
            <p:blipFill rotWithShape="1">
              <a:blip r:embed="rId8">
                <a:alphaModFix/>
              </a:blip>
              <a:srcRect b="0" l="0" r="0" t="0"/>
              <a:stretch/>
            </p:blipFill>
            <p:spPr>
              <a:xfrm>
                <a:off x="76200" y="76200"/>
                <a:ext cx="356700" cy="507900"/>
              </a:xfrm>
              <a:prstGeom prst="rect">
                <a:avLst/>
              </a:prstGeom>
              <a:noFill/>
              <a:ln>
                <a:noFill/>
              </a:ln>
            </p:spPr>
          </p:pic>
        </p:grpSp>
        <p:grpSp>
          <p:nvGrpSpPr>
            <p:cNvPr id="139" name="Google Shape;139;p18"/>
            <p:cNvGrpSpPr/>
            <p:nvPr/>
          </p:nvGrpSpPr>
          <p:grpSpPr>
            <a:xfrm>
              <a:off x="982266" y="1665833"/>
              <a:ext cx="304372" cy="307996"/>
              <a:chOff x="0" y="0"/>
              <a:chExt cx="432900" cy="584100"/>
            </a:xfrm>
          </p:grpSpPr>
          <p:pic>
            <p:nvPicPr>
              <p:cNvPr descr="droppedImage.pdf" id="140" name="Google Shape;140;p18"/>
              <p:cNvPicPr preferRelativeResize="0"/>
              <p:nvPr/>
            </p:nvPicPr>
            <p:blipFill rotWithShape="1">
              <a:blip r:embed="rId8">
                <a:alphaModFix/>
              </a:blip>
              <a:srcRect b="0" l="0" r="0" t="0"/>
              <a:stretch/>
            </p:blipFill>
            <p:spPr>
              <a:xfrm>
                <a:off x="0" y="0"/>
                <a:ext cx="356700" cy="507900"/>
              </a:xfrm>
              <a:prstGeom prst="rect">
                <a:avLst/>
              </a:prstGeom>
              <a:noFill/>
              <a:ln>
                <a:noFill/>
              </a:ln>
            </p:spPr>
          </p:pic>
          <p:pic>
            <p:nvPicPr>
              <p:cNvPr descr="droppedImage.pdf" id="141" name="Google Shape;141;p18"/>
              <p:cNvPicPr preferRelativeResize="0"/>
              <p:nvPr/>
            </p:nvPicPr>
            <p:blipFill rotWithShape="1">
              <a:blip r:embed="rId8">
                <a:alphaModFix/>
              </a:blip>
              <a:srcRect b="0" l="0" r="0" t="0"/>
              <a:stretch/>
            </p:blipFill>
            <p:spPr>
              <a:xfrm>
                <a:off x="12700" y="12700"/>
                <a:ext cx="356700" cy="507900"/>
              </a:xfrm>
              <a:prstGeom prst="rect">
                <a:avLst/>
              </a:prstGeom>
              <a:noFill/>
              <a:ln>
                <a:noFill/>
              </a:ln>
            </p:spPr>
          </p:pic>
          <p:pic>
            <p:nvPicPr>
              <p:cNvPr descr="droppedImage.pdf" id="142" name="Google Shape;142;p18"/>
              <p:cNvPicPr preferRelativeResize="0"/>
              <p:nvPr/>
            </p:nvPicPr>
            <p:blipFill rotWithShape="1">
              <a:blip r:embed="rId8">
                <a:alphaModFix/>
              </a:blip>
              <a:srcRect b="0" l="0" r="0" t="0"/>
              <a:stretch/>
            </p:blipFill>
            <p:spPr>
              <a:xfrm>
                <a:off x="25400" y="25400"/>
                <a:ext cx="356700" cy="507900"/>
              </a:xfrm>
              <a:prstGeom prst="rect">
                <a:avLst/>
              </a:prstGeom>
              <a:noFill/>
              <a:ln>
                <a:noFill/>
              </a:ln>
            </p:spPr>
          </p:pic>
          <p:pic>
            <p:nvPicPr>
              <p:cNvPr descr="droppedImage.pdf" id="143" name="Google Shape;143;p18"/>
              <p:cNvPicPr preferRelativeResize="0"/>
              <p:nvPr/>
            </p:nvPicPr>
            <p:blipFill rotWithShape="1">
              <a:blip r:embed="rId8">
                <a:alphaModFix/>
              </a:blip>
              <a:srcRect b="0" l="0" r="0" t="0"/>
              <a:stretch/>
            </p:blipFill>
            <p:spPr>
              <a:xfrm>
                <a:off x="38100" y="38100"/>
                <a:ext cx="356700" cy="507900"/>
              </a:xfrm>
              <a:prstGeom prst="rect">
                <a:avLst/>
              </a:prstGeom>
              <a:noFill/>
              <a:ln>
                <a:noFill/>
              </a:ln>
            </p:spPr>
          </p:pic>
          <p:pic>
            <p:nvPicPr>
              <p:cNvPr descr="droppedImage.pdf" id="144" name="Google Shape;144;p18"/>
              <p:cNvPicPr preferRelativeResize="0"/>
              <p:nvPr/>
            </p:nvPicPr>
            <p:blipFill rotWithShape="1">
              <a:blip r:embed="rId8">
                <a:alphaModFix/>
              </a:blip>
              <a:srcRect b="0" l="0" r="0" t="0"/>
              <a:stretch/>
            </p:blipFill>
            <p:spPr>
              <a:xfrm>
                <a:off x="50800" y="50800"/>
                <a:ext cx="356700" cy="507900"/>
              </a:xfrm>
              <a:prstGeom prst="rect">
                <a:avLst/>
              </a:prstGeom>
              <a:noFill/>
              <a:ln>
                <a:noFill/>
              </a:ln>
            </p:spPr>
          </p:pic>
          <p:pic>
            <p:nvPicPr>
              <p:cNvPr descr="droppedImage.pdf" id="145" name="Google Shape;145;p18"/>
              <p:cNvPicPr preferRelativeResize="0"/>
              <p:nvPr/>
            </p:nvPicPr>
            <p:blipFill rotWithShape="1">
              <a:blip r:embed="rId8">
                <a:alphaModFix/>
              </a:blip>
              <a:srcRect b="0" l="0" r="0" t="0"/>
              <a:stretch/>
            </p:blipFill>
            <p:spPr>
              <a:xfrm>
                <a:off x="63500" y="63500"/>
                <a:ext cx="356700" cy="507900"/>
              </a:xfrm>
              <a:prstGeom prst="rect">
                <a:avLst/>
              </a:prstGeom>
              <a:noFill/>
              <a:ln>
                <a:noFill/>
              </a:ln>
            </p:spPr>
          </p:pic>
          <p:pic>
            <p:nvPicPr>
              <p:cNvPr descr="droppedImage.pdf" id="146" name="Google Shape;146;p18"/>
              <p:cNvPicPr preferRelativeResize="0"/>
              <p:nvPr/>
            </p:nvPicPr>
            <p:blipFill rotWithShape="1">
              <a:blip r:embed="rId8">
                <a:alphaModFix/>
              </a:blip>
              <a:srcRect b="0" l="0" r="0" t="0"/>
              <a:stretch/>
            </p:blipFill>
            <p:spPr>
              <a:xfrm>
                <a:off x="76200" y="76200"/>
                <a:ext cx="356700" cy="507900"/>
              </a:xfrm>
              <a:prstGeom prst="rect">
                <a:avLst/>
              </a:prstGeom>
              <a:noFill/>
              <a:ln>
                <a:noFill/>
              </a:ln>
            </p:spPr>
          </p:pic>
        </p:grpSp>
        <p:pic>
          <p:nvPicPr>
            <p:cNvPr descr="droppedImage.pdf" id="147" name="Google Shape;147;p18"/>
            <p:cNvPicPr preferRelativeResize="0"/>
            <p:nvPr/>
          </p:nvPicPr>
          <p:blipFill rotWithShape="1">
            <a:blip r:embed="rId9">
              <a:alphaModFix/>
            </a:blip>
            <a:srcRect b="0" l="0" r="0" t="0"/>
            <a:stretch/>
          </p:blipFill>
          <p:spPr>
            <a:xfrm>
              <a:off x="2181820" y="1732806"/>
              <a:ext cx="226200" cy="174300"/>
            </a:xfrm>
            <a:prstGeom prst="rect">
              <a:avLst/>
            </a:prstGeom>
            <a:noFill/>
            <a:ln>
              <a:noFill/>
            </a:ln>
          </p:spPr>
        </p:pic>
        <p:pic>
          <p:nvPicPr>
            <p:cNvPr descr="droppedImage.pdf" id="148" name="Google Shape;148;p18"/>
            <p:cNvPicPr preferRelativeResize="0"/>
            <p:nvPr/>
          </p:nvPicPr>
          <p:blipFill rotWithShape="1">
            <a:blip r:embed="rId9">
              <a:alphaModFix/>
            </a:blip>
            <a:srcRect b="0" l="0" r="0" t="0"/>
            <a:stretch/>
          </p:blipFill>
          <p:spPr>
            <a:xfrm>
              <a:off x="5313164" y="1953816"/>
              <a:ext cx="226200" cy="174300"/>
            </a:xfrm>
            <a:prstGeom prst="rect">
              <a:avLst/>
            </a:prstGeom>
            <a:noFill/>
            <a:ln>
              <a:noFill/>
            </a:ln>
          </p:spPr>
        </p:pic>
        <p:pic>
          <p:nvPicPr>
            <p:cNvPr descr="droppedImage.pdf" id="149" name="Google Shape;149;p18"/>
            <p:cNvPicPr preferRelativeResize="0"/>
            <p:nvPr/>
          </p:nvPicPr>
          <p:blipFill rotWithShape="1">
            <a:blip r:embed="rId9">
              <a:alphaModFix/>
            </a:blip>
            <a:srcRect b="0" l="0" r="0" t="0"/>
            <a:stretch/>
          </p:blipFill>
          <p:spPr>
            <a:xfrm>
              <a:off x="5313164" y="1726109"/>
              <a:ext cx="226200" cy="174300"/>
            </a:xfrm>
            <a:prstGeom prst="rect">
              <a:avLst/>
            </a:prstGeom>
            <a:noFill/>
            <a:ln>
              <a:noFill/>
            </a:ln>
          </p:spPr>
        </p:pic>
        <p:pic>
          <p:nvPicPr>
            <p:cNvPr descr="droppedImage.pdf" id="150" name="Google Shape;150;p18"/>
            <p:cNvPicPr preferRelativeResize="0"/>
            <p:nvPr/>
          </p:nvPicPr>
          <p:blipFill rotWithShape="1">
            <a:blip r:embed="rId9">
              <a:alphaModFix/>
            </a:blip>
            <a:srcRect b="0" l="0" r="0" t="0"/>
            <a:stretch/>
          </p:blipFill>
          <p:spPr>
            <a:xfrm>
              <a:off x="5313164" y="1953816"/>
              <a:ext cx="226200" cy="174300"/>
            </a:xfrm>
            <a:prstGeom prst="rect">
              <a:avLst/>
            </a:prstGeom>
            <a:noFill/>
            <a:ln>
              <a:noFill/>
            </a:ln>
          </p:spPr>
        </p:pic>
        <p:pic>
          <p:nvPicPr>
            <p:cNvPr descr="droppedImage.pdf" id="151" name="Google Shape;151;p18"/>
            <p:cNvPicPr preferRelativeResize="0"/>
            <p:nvPr/>
          </p:nvPicPr>
          <p:blipFill rotWithShape="1">
            <a:blip r:embed="rId9">
              <a:alphaModFix/>
            </a:blip>
            <a:srcRect b="0" l="0" r="0" t="0"/>
            <a:stretch/>
          </p:blipFill>
          <p:spPr>
            <a:xfrm>
              <a:off x="5313164" y="1732806"/>
              <a:ext cx="226200" cy="174300"/>
            </a:xfrm>
            <a:prstGeom prst="rect">
              <a:avLst/>
            </a:prstGeom>
            <a:noFill/>
            <a:ln>
              <a:noFill/>
            </a:ln>
          </p:spPr>
        </p:pic>
        <p:pic>
          <p:nvPicPr>
            <p:cNvPr descr="droppedImage.pdf" id="152" name="Google Shape;152;p18"/>
            <p:cNvPicPr preferRelativeResize="0"/>
            <p:nvPr/>
          </p:nvPicPr>
          <p:blipFill rotWithShape="1">
            <a:blip r:embed="rId9">
              <a:alphaModFix/>
            </a:blip>
            <a:srcRect b="0" l="0" r="0" t="0"/>
            <a:stretch/>
          </p:blipFill>
          <p:spPr>
            <a:xfrm>
              <a:off x="5313164" y="1732806"/>
              <a:ext cx="226200" cy="174300"/>
            </a:xfrm>
            <a:prstGeom prst="rect">
              <a:avLst/>
            </a:prstGeom>
            <a:noFill/>
            <a:ln>
              <a:noFill/>
            </a:ln>
          </p:spPr>
        </p:pic>
        <p:pic>
          <p:nvPicPr>
            <p:cNvPr descr="droppedImage.pdf" id="153" name="Google Shape;153;p18"/>
            <p:cNvPicPr preferRelativeResize="0"/>
            <p:nvPr/>
          </p:nvPicPr>
          <p:blipFill rotWithShape="1">
            <a:blip r:embed="rId9">
              <a:alphaModFix/>
            </a:blip>
            <a:srcRect b="0" l="0" r="0" t="0"/>
            <a:stretch/>
          </p:blipFill>
          <p:spPr>
            <a:xfrm>
              <a:off x="2187773" y="1960513"/>
              <a:ext cx="226200" cy="174300"/>
            </a:xfrm>
            <a:prstGeom prst="rect">
              <a:avLst/>
            </a:prstGeom>
            <a:noFill/>
            <a:ln>
              <a:noFill/>
            </a:ln>
          </p:spPr>
        </p:pic>
        <p:pic>
          <p:nvPicPr>
            <p:cNvPr descr="droppedImage.pdf" id="154" name="Google Shape;154;p18"/>
            <p:cNvPicPr preferRelativeResize="0"/>
            <p:nvPr/>
          </p:nvPicPr>
          <p:blipFill rotWithShape="1">
            <a:blip r:embed="rId9">
              <a:alphaModFix/>
            </a:blip>
            <a:srcRect b="0" l="0" r="0" t="0"/>
            <a:stretch/>
          </p:blipFill>
          <p:spPr>
            <a:xfrm>
              <a:off x="2187773" y="1732806"/>
              <a:ext cx="226200" cy="174300"/>
            </a:xfrm>
            <a:prstGeom prst="rect">
              <a:avLst/>
            </a:prstGeom>
            <a:noFill/>
            <a:ln>
              <a:noFill/>
            </a:ln>
          </p:spPr>
        </p:pic>
        <p:pic>
          <p:nvPicPr>
            <p:cNvPr descr="droppedImage.pdf" id="155" name="Google Shape;155;p18"/>
            <p:cNvPicPr preferRelativeResize="0"/>
            <p:nvPr/>
          </p:nvPicPr>
          <p:blipFill rotWithShape="1">
            <a:blip r:embed="rId9">
              <a:alphaModFix/>
            </a:blip>
            <a:srcRect b="0" l="0" r="0" t="0"/>
            <a:stretch/>
          </p:blipFill>
          <p:spPr>
            <a:xfrm>
              <a:off x="2187773" y="1732806"/>
              <a:ext cx="226200" cy="174300"/>
            </a:xfrm>
            <a:prstGeom prst="rect">
              <a:avLst/>
            </a:prstGeom>
            <a:noFill/>
            <a:ln>
              <a:noFill/>
            </a:ln>
          </p:spPr>
        </p:pic>
        <p:pic>
          <p:nvPicPr>
            <p:cNvPr descr="droppedImage.pdf" id="156" name="Google Shape;156;p18"/>
            <p:cNvPicPr preferRelativeResize="0"/>
            <p:nvPr/>
          </p:nvPicPr>
          <p:blipFill rotWithShape="1">
            <a:blip r:embed="rId9">
              <a:alphaModFix/>
            </a:blip>
            <a:srcRect b="0" l="0" r="0" t="0"/>
            <a:stretch/>
          </p:blipFill>
          <p:spPr>
            <a:xfrm>
              <a:off x="2187773" y="1960513"/>
              <a:ext cx="226200" cy="174300"/>
            </a:xfrm>
            <a:prstGeom prst="rect">
              <a:avLst/>
            </a:prstGeom>
            <a:noFill/>
            <a:ln>
              <a:noFill/>
            </a:ln>
          </p:spPr>
        </p:pic>
      </p:grpSp>
      <p:sp>
        <p:nvSpPr>
          <p:cNvPr id="157" name="Google Shape;157;p18"/>
          <p:cNvSpPr txBox="1"/>
          <p:nvPr>
            <p:ph idx="12" type="sldNum"/>
          </p:nvPr>
        </p:nvSpPr>
        <p:spPr>
          <a:xfrm>
            <a:off x="8800649" y="4749850"/>
            <a:ext cx="355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158" name="Google Shape;158;p18"/>
          <p:cNvPicPr preferRelativeResize="0"/>
          <p:nvPr/>
        </p:nvPicPr>
        <p:blipFill>
          <a:blip r:embed="rId10">
            <a:alphaModFix/>
          </a:blip>
          <a:stretch>
            <a:fillRect/>
          </a:stretch>
        </p:blipFill>
        <p:spPr>
          <a:xfrm>
            <a:off x="4256725" y="947546"/>
            <a:ext cx="3827651" cy="1734800"/>
          </a:xfrm>
          <a:prstGeom prst="rect">
            <a:avLst/>
          </a:prstGeom>
          <a:noFill/>
          <a:ln>
            <a:noFill/>
          </a:ln>
        </p:spPr>
      </p:pic>
      <p:pic>
        <p:nvPicPr>
          <p:cNvPr id="159" name="Google Shape;159;p18"/>
          <p:cNvPicPr preferRelativeResize="0"/>
          <p:nvPr/>
        </p:nvPicPr>
        <p:blipFill>
          <a:blip r:embed="rId11">
            <a:alphaModFix/>
          </a:blip>
          <a:stretch>
            <a:fillRect/>
          </a:stretch>
        </p:blipFill>
        <p:spPr>
          <a:xfrm>
            <a:off x="732700" y="843775"/>
            <a:ext cx="2125550" cy="2183000"/>
          </a:xfrm>
          <a:prstGeom prst="rect">
            <a:avLst/>
          </a:prstGeom>
          <a:noFill/>
          <a:ln>
            <a:noFill/>
          </a:ln>
        </p:spPr>
      </p:pic>
      <p:sp>
        <p:nvSpPr>
          <p:cNvPr id="160" name="Google Shape;160;p18"/>
          <p:cNvSpPr/>
          <p:nvPr/>
        </p:nvSpPr>
        <p:spPr>
          <a:xfrm>
            <a:off x="3389350" y="1583200"/>
            <a:ext cx="185700" cy="319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19"/>
          <p:cNvSpPr txBox="1"/>
          <p:nvPr>
            <p:ph idx="1" type="body"/>
          </p:nvPr>
        </p:nvSpPr>
        <p:spPr>
          <a:xfrm>
            <a:off x="190800" y="720925"/>
            <a:ext cx="8515200" cy="4382100"/>
          </a:xfrm>
          <a:prstGeom prst="rect">
            <a:avLst/>
          </a:prstGeom>
          <a:noFill/>
          <a:ln>
            <a:noFill/>
          </a:ln>
        </p:spPr>
        <p:txBody>
          <a:bodyPr anchorCtr="0" anchor="ctr" bIns="32750" lIns="32750" spcFirstLastPara="1" rIns="32750" wrap="square" tIns="32750">
            <a:noAutofit/>
          </a:bodyPr>
          <a:lstStyle/>
          <a:p>
            <a:pPr indent="-317500" lvl="0" marL="457200" rtl="0" algn="l">
              <a:spcBef>
                <a:spcPts val="0"/>
              </a:spcBef>
              <a:spcAft>
                <a:spcPts val="0"/>
              </a:spcAft>
              <a:buSzPts val="1400"/>
              <a:buChar char="●"/>
            </a:pPr>
            <a:r>
              <a:rPr lang="en-GB"/>
              <a:t>3rd generation (1965 - 1980): ICs and Multiprogramming</a:t>
            </a:r>
            <a:endParaRPr/>
          </a:p>
          <a:p>
            <a:pPr indent="-317500" lvl="1" marL="914400" rtl="0" algn="l">
              <a:spcBef>
                <a:spcPts val="0"/>
              </a:spcBef>
              <a:spcAft>
                <a:spcPts val="0"/>
              </a:spcAft>
              <a:buSzPts val="1400"/>
              <a:buChar char="○"/>
            </a:pPr>
            <a:r>
              <a:rPr lang="en-GB"/>
              <a:t>Uses ICs (Integrated Circuits)</a:t>
            </a:r>
            <a:endParaRPr/>
          </a:p>
          <a:p>
            <a:pPr indent="-317500" lvl="1" marL="914400" rtl="0" algn="l">
              <a:spcBef>
                <a:spcPts val="0"/>
              </a:spcBef>
              <a:spcAft>
                <a:spcPts val="0"/>
              </a:spcAft>
              <a:buSzPts val="1400"/>
              <a:buChar char="○"/>
            </a:pPr>
            <a:r>
              <a:rPr lang="en-GB"/>
              <a:t>OS</a:t>
            </a:r>
            <a:r>
              <a:rPr lang="en-GB"/>
              <a:t>e</a:t>
            </a:r>
            <a:r>
              <a:rPr lang="en-GB"/>
              <a:t>s: IBM OS/360, CTSS (by MIT), MULTICS </a:t>
            </a:r>
            <a:r>
              <a:rPr lang="en-GB"/>
              <a:t>(complicated, but influential)</a:t>
            </a:r>
            <a:r>
              <a:rPr lang="en-GB"/>
              <a:t>, UNIX (</a:t>
            </a:r>
            <a:r>
              <a:rPr lang="en-GB"/>
              <a:t>inspired by Multics</a:t>
            </a:r>
            <a:r>
              <a:rPr lang="en-GB"/>
              <a:t>), and eventually Linux (90's)</a:t>
            </a:r>
            <a:endParaRPr/>
          </a:p>
          <a:p>
            <a:pPr indent="-317500" lvl="1" marL="914400" rtl="0" algn="l">
              <a:spcBef>
                <a:spcPts val="0"/>
              </a:spcBef>
              <a:spcAft>
                <a:spcPts val="0"/>
              </a:spcAft>
              <a:buSzPts val="1400"/>
              <a:buChar char="○"/>
            </a:pPr>
            <a:r>
              <a:rPr lang="en-GB"/>
              <a:t>Important concepts:</a:t>
            </a:r>
            <a:endParaRPr/>
          </a:p>
          <a:p>
            <a:pPr indent="-317500" lvl="2" marL="1371600" rtl="0" algn="l">
              <a:spcBef>
                <a:spcPts val="0"/>
              </a:spcBef>
              <a:spcAft>
                <a:spcPts val="0"/>
              </a:spcAft>
              <a:buSzPts val="1400"/>
              <a:buChar char="■"/>
            </a:pPr>
            <a:r>
              <a:rPr b="1" lang="en-GB"/>
              <a:t>multiprogramming</a:t>
            </a:r>
            <a:r>
              <a:rPr lang="en-GB"/>
              <a:t>:  a different job in each memory partition, CPU execute other jobs while waiting for the I/O of some jobs</a:t>
            </a:r>
            <a:endParaRPr/>
          </a:p>
          <a:p>
            <a:pPr indent="-317500" lvl="2" marL="1371600" rtl="0" algn="l">
              <a:spcBef>
                <a:spcPts val="0"/>
              </a:spcBef>
              <a:spcAft>
                <a:spcPts val="0"/>
              </a:spcAft>
              <a:buSzPts val="1400"/>
              <a:buChar char="■"/>
            </a:pPr>
            <a:r>
              <a:rPr b="1" lang="en-GB"/>
              <a:t>spooling </a:t>
            </a:r>
            <a:r>
              <a:rPr lang="en-GB"/>
              <a:t>(Simultaneous Peripheral Operation On Line):  read jobs from cards to disk, load jobs from disk automatically, no more tapes</a:t>
            </a:r>
            <a:endParaRPr/>
          </a:p>
          <a:p>
            <a:pPr indent="-317500" lvl="2" marL="1371600" rtl="0" algn="l">
              <a:spcBef>
                <a:spcPts val="0"/>
              </a:spcBef>
              <a:spcAft>
                <a:spcPts val="0"/>
              </a:spcAft>
              <a:buSzPts val="1400"/>
              <a:buChar char="■"/>
            </a:pPr>
            <a:r>
              <a:rPr b="1" lang="en-GB"/>
              <a:t>time-sharing</a:t>
            </a:r>
            <a:r>
              <a:rPr lang="en-GB"/>
              <a:t>:  multiple users using one computer </a:t>
            </a:r>
            <a:r>
              <a:rPr lang="en-GB"/>
              <a:t>simultaneously &amp; interactively</a:t>
            </a:r>
            <a:endParaRPr/>
          </a:p>
        </p:txBody>
      </p:sp>
      <p:sp>
        <p:nvSpPr>
          <p:cNvPr id="166" name="Google Shape;166;p19"/>
          <p:cNvSpPr txBox="1"/>
          <p:nvPr>
            <p:ph type="title"/>
          </p:nvPr>
        </p:nvSpPr>
        <p:spPr>
          <a:xfrm>
            <a:off x="190800" y="107700"/>
            <a:ext cx="8515200" cy="572700"/>
          </a:xfrm>
          <a:prstGeom prst="rect">
            <a:avLst/>
          </a:prstGeom>
          <a:noFill/>
          <a:ln>
            <a:noFill/>
          </a:ln>
        </p:spPr>
        <p:txBody>
          <a:bodyPr anchorCtr="0" anchor="ctr" bIns="32750" lIns="32750" spcFirstLastPara="1" rIns="32750" wrap="square" tIns="32750">
            <a:noAutofit/>
          </a:bodyPr>
          <a:lstStyle/>
          <a:p>
            <a:pPr indent="0" lvl="0" marL="0" rtl="0" algn="l">
              <a:spcBef>
                <a:spcPts val="0"/>
              </a:spcBef>
              <a:spcAft>
                <a:spcPts val="0"/>
              </a:spcAft>
              <a:buClr>
                <a:srgbClr val="000000"/>
              </a:buClr>
              <a:buFont typeface="Jacques Francois Shadow"/>
              <a:buNone/>
            </a:pPr>
            <a:r>
              <a:rPr lang="en-GB"/>
              <a:t>History of operating systems</a:t>
            </a:r>
            <a:endParaRPr/>
          </a:p>
        </p:txBody>
      </p:sp>
      <p:sp>
        <p:nvSpPr>
          <p:cNvPr id="167" name="Google Shape;167;p19"/>
          <p:cNvSpPr txBox="1"/>
          <p:nvPr>
            <p:ph idx="12" type="sldNum"/>
          </p:nvPr>
        </p:nvSpPr>
        <p:spPr>
          <a:xfrm>
            <a:off x="8800649" y="4749850"/>
            <a:ext cx="355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cxnSp>
        <p:nvCxnSpPr>
          <p:cNvPr id="172" name="Google Shape;172;p20"/>
          <p:cNvCxnSpPr/>
          <p:nvPr/>
        </p:nvCxnSpPr>
        <p:spPr>
          <a:xfrm>
            <a:off x="205383" y="1285875"/>
            <a:ext cx="8286000" cy="5100"/>
          </a:xfrm>
          <a:prstGeom prst="straightConnector1">
            <a:avLst/>
          </a:prstGeom>
          <a:noFill/>
          <a:ln cap="flat" cmpd="sng" w="12700">
            <a:solidFill>
              <a:srgbClr val="998074">
                <a:alpha val="74900"/>
              </a:srgbClr>
            </a:solidFill>
            <a:prstDash val="solid"/>
            <a:miter lim="8000"/>
            <a:headEnd len="sm" w="sm" type="none"/>
            <a:tailEnd len="sm" w="sm" type="none"/>
          </a:ln>
        </p:spPr>
      </p:cxnSp>
      <p:sp>
        <p:nvSpPr>
          <p:cNvPr id="173" name="Google Shape;173;p20"/>
          <p:cNvSpPr/>
          <p:nvPr/>
        </p:nvSpPr>
        <p:spPr>
          <a:xfrm>
            <a:off x="4747066" y="2220144"/>
            <a:ext cx="839400" cy="642900"/>
          </a:xfrm>
          <a:prstGeom prst="rect">
            <a:avLst/>
          </a:prstGeom>
          <a:gradFill>
            <a:gsLst>
              <a:gs pos="0">
                <a:srgbClr val="FFFFFF"/>
              </a:gs>
              <a:gs pos="100000">
                <a:srgbClr val="58596B"/>
              </a:gs>
            </a:gsLst>
            <a:lin ang="5400012" scaled="0"/>
          </a:gradFill>
          <a:ln cap="flat" cmpd="sng" w="127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57564B"/>
              </a:buClr>
              <a:buFont typeface="Arial"/>
              <a:buNone/>
            </a:pPr>
            <a:r>
              <a:rPr b="0" i="0" lang="en-GB" sz="2300" u="none" cap="none" strike="noStrike">
                <a:solidFill>
                  <a:srgbClr val="57564B"/>
                </a:solidFill>
                <a:latin typeface="Arial"/>
                <a:ea typeface="Arial"/>
                <a:cs typeface="Arial"/>
                <a:sym typeface="Arial"/>
              </a:rPr>
              <a:t>CPU</a:t>
            </a:r>
            <a:endParaRPr sz="900"/>
          </a:p>
        </p:txBody>
      </p:sp>
      <p:sp>
        <p:nvSpPr>
          <p:cNvPr id="174" name="Google Shape;174;p20"/>
          <p:cNvSpPr/>
          <p:nvPr/>
        </p:nvSpPr>
        <p:spPr>
          <a:xfrm>
            <a:off x="6149547" y="1594020"/>
            <a:ext cx="1062600" cy="354900"/>
          </a:xfrm>
          <a:prstGeom prst="rect">
            <a:avLst/>
          </a:prstGeom>
          <a:gradFill>
            <a:gsLst>
              <a:gs pos="0">
                <a:srgbClr val="FFFFFF"/>
              </a:gs>
              <a:gs pos="100000">
                <a:srgbClr val="FFFCFC"/>
              </a:gs>
            </a:gsLst>
            <a:lin ang="5400012" scaled="0"/>
          </a:gradFill>
          <a:ln cap="flat" cmpd="sng" w="127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57564B"/>
              </a:buClr>
              <a:buFont typeface="Arial"/>
              <a:buNone/>
            </a:pPr>
            <a:r>
              <a:rPr b="0" i="0" lang="en-GB" sz="2300" u="none" cap="none" strike="noStrike">
                <a:solidFill>
                  <a:srgbClr val="57564B"/>
                </a:solidFill>
                <a:latin typeface="Arial"/>
                <a:ea typeface="Arial"/>
                <a:cs typeface="Arial"/>
                <a:sym typeface="Arial"/>
              </a:rPr>
              <a:t>OS</a:t>
            </a:r>
            <a:endParaRPr sz="900"/>
          </a:p>
        </p:txBody>
      </p:sp>
      <p:sp>
        <p:nvSpPr>
          <p:cNvPr id="175" name="Google Shape;175;p20"/>
          <p:cNvSpPr/>
          <p:nvPr/>
        </p:nvSpPr>
        <p:spPr>
          <a:xfrm>
            <a:off x="6158477" y="2136499"/>
            <a:ext cx="1062600" cy="1413000"/>
          </a:xfrm>
          <a:prstGeom prst="rect">
            <a:avLst/>
          </a:prstGeom>
          <a:gradFill>
            <a:gsLst>
              <a:gs pos="0">
                <a:srgbClr val="CBCBCB"/>
              </a:gs>
              <a:gs pos="100000">
                <a:srgbClr val="FFFEFC"/>
              </a:gs>
            </a:gsLst>
            <a:lin ang="5400012" scaled="0"/>
          </a:gradFill>
          <a:ln cap="flat" cmpd="sng" w="127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57564B"/>
              </a:buClr>
              <a:buFont typeface="Arial"/>
              <a:buNone/>
            </a:pPr>
            <a:r>
              <a:rPr b="0" i="0" lang="en-GB" sz="1500" u="none" cap="none" strike="noStrike">
                <a:solidFill>
                  <a:srgbClr val="57564B"/>
                </a:solidFill>
                <a:latin typeface="Arial"/>
                <a:ea typeface="Arial"/>
                <a:cs typeface="Arial"/>
                <a:sym typeface="Arial"/>
              </a:rPr>
              <a:t>Programs</a:t>
            </a:r>
            <a:endParaRPr sz="900"/>
          </a:p>
          <a:p>
            <a:pPr indent="0" lvl="0" marL="0" marR="0" rtl="0" algn="ctr">
              <a:lnSpc>
                <a:spcPct val="100000"/>
              </a:lnSpc>
              <a:spcBef>
                <a:spcPts val="0"/>
              </a:spcBef>
              <a:spcAft>
                <a:spcPts val="0"/>
              </a:spcAft>
              <a:buClr>
                <a:srgbClr val="57564B"/>
              </a:buClr>
              <a:buFont typeface="Arial"/>
              <a:buNone/>
            </a:pPr>
            <a:r>
              <a:t/>
            </a:r>
            <a:endParaRPr b="0" i="0" sz="1500" u="none" cap="none" strike="noStrike">
              <a:solidFill>
                <a:srgbClr val="57564B"/>
              </a:solidFill>
              <a:latin typeface="Arial"/>
              <a:ea typeface="Arial"/>
              <a:cs typeface="Arial"/>
              <a:sym typeface="Arial"/>
            </a:endParaRPr>
          </a:p>
          <a:p>
            <a:pPr indent="0" lvl="0" marL="0" marR="0" rtl="0" algn="ctr">
              <a:lnSpc>
                <a:spcPct val="100000"/>
              </a:lnSpc>
              <a:spcBef>
                <a:spcPts val="0"/>
              </a:spcBef>
              <a:spcAft>
                <a:spcPts val="0"/>
              </a:spcAft>
              <a:buClr>
                <a:srgbClr val="57564B"/>
              </a:buClr>
              <a:buFont typeface="Arial"/>
              <a:buNone/>
            </a:pPr>
            <a:r>
              <a:t/>
            </a:r>
            <a:endParaRPr b="0" i="0" sz="1500" u="none" cap="none" strike="noStrike">
              <a:solidFill>
                <a:srgbClr val="57564B"/>
              </a:solidFill>
              <a:latin typeface="Arial"/>
              <a:ea typeface="Arial"/>
              <a:cs typeface="Arial"/>
              <a:sym typeface="Arial"/>
            </a:endParaRPr>
          </a:p>
          <a:p>
            <a:pPr indent="0" lvl="0" marL="0" marR="0" rtl="0" algn="ctr">
              <a:lnSpc>
                <a:spcPct val="100000"/>
              </a:lnSpc>
              <a:spcBef>
                <a:spcPts val="0"/>
              </a:spcBef>
              <a:spcAft>
                <a:spcPts val="0"/>
              </a:spcAft>
              <a:buClr>
                <a:srgbClr val="57564B"/>
              </a:buClr>
              <a:buFont typeface="Arial"/>
              <a:buNone/>
            </a:pPr>
            <a:r>
              <a:t/>
            </a:r>
            <a:endParaRPr b="0" i="0" sz="1500" u="none" cap="none" strike="noStrike">
              <a:solidFill>
                <a:srgbClr val="57564B"/>
              </a:solidFill>
              <a:latin typeface="Arial"/>
              <a:ea typeface="Arial"/>
              <a:cs typeface="Arial"/>
              <a:sym typeface="Arial"/>
            </a:endParaRPr>
          </a:p>
        </p:txBody>
      </p:sp>
      <p:sp>
        <p:nvSpPr>
          <p:cNvPr id="176" name="Google Shape;176;p20"/>
          <p:cNvSpPr/>
          <p:nvPr/>
        </p:nvSpPr>
        <p:spPr>
          <a:xfrm>
            <a:off x="6247773" y="2745206"/>
            <a:ext cx="366300" cy="274500"/>
          </a:xfrm>
          <a:prstGeom prst="rect">
            <a:avLst/>
          </a:prstGeom>
          <a:solidFill>
            <a:srgbClr val="000000">
              <a:alpha val="28630"/>
            </a:srgbClr>
          </a:solidFill>
          <a:ln cap="flat" cmpd="sng" w="12700">
            <a:solidFill>
              <a:srgbClr val="000000"/>
            </a:solidFill>
            <a:prstDash val="solid"/>
            <a:miter lim="8000"/>
            <a:headEnd len="sm" w="sm" type="none"/>
            <a:tailEnd len="sm" w="sm" type="none"/>
          </a:ln>
          <a:effectLst>
            <a:outerShdw blurRad="50800" rotWithShape="0" dist="12700">
              <a:srgbClr val="000000">
                <a:alpha val="49800"/>
              </a:srgbClr>
            </a:outerShdw>
          </a:effectLst>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Arial"/>
              <a:buNone/>
            </a:pPr>
            <a:r>
              <a:rPr b="0" i="0" lang="en-GB" sz="2300" u="none" cap="none" strike="noStrike">
                <a:solidFill>
                  <a:srgbClr val="FFFFFF"/>
                </a:solidFill>
                <a:latin typeface="Arial"/>
                <a:ea typeface="Arial"/>
                <a:cs typeface="Arial"/>
                <a:sym typeface="Arial"/>
              </a:rPr>
              <a:t>A</a:t>
            </a:r>
            <a:endParaRPr sz="900"/>
          </a:p>
        </p:txBody>
      </p:sp>
      <p:sp>
        <p:nvSpPr>
          <p:cNvPr id="177" name="Google Shape;177;p20"/>
          <p:cNvSpPr/>
          <p:nvPr/>
        </p:nvSpPr>
        <p:spPr>
          <a:xfrm>
            <a:off x="6685328" y="2745206"/>
            <a:ext cx="366300" cy="274500"/>
          </a:xfrm>
          <a:prstGeom prst="rect">
            <a:avLst/>
          </a:prstGeom>
          <a:solidFill>
            <a:srgbClr val="000000">
              <a:alpha val="28630"/>
            </a:srgbClr>
          </a:solidFill>
          <a:ln cap="flat" cmpd="sng" w="12700">
            <a:solidFill>
              <a:srgbClr val="000000"/>
            </a:solidFill>
            <a:prstDash val="solid"/>
            <a:miter lim="8000"/>
            <a:headEnd len="sm" w="sm" type="none"/>
            <a:tailEnd len="sm" w="sm" type="none"/>
          </a:ln>
          <a:effectLst>
            <a:outerShdw blurRad="50800" rotWithShape="0" dist="12700">
              <a:srgbClr val="000000">
                <a:alpha val="49800"/>
              </a:srgbClr>
            </a:outerShdw>
          </a:effectLst>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Arial"/>
              <a:buNone/>
            </a:pPr>
            <a:r>
              <a:rPr b="0" i="0" lang="en-GB" sz="2300" u="none" cap="none" strike="noStrike">
                <a:solidFill>
                  <a:srgbClr val="FFFFFF"/>
                </a:solidFill>
                <a:latin typeface="Arial"/>
                <a:ea typeface="Arial"/>
                <a:cs typeface="Arial"/>
                <a:sym typeface="Arial"/>
              </a:rPr>
              <a:t>B</a:t>
            </a:r>
            <a:endParaRPr sz="900"/>
          </a:p>
        </p:txBody>
      </p:sp>
      <p:sp>
        <p:nvSpPr>
          <p:cNvPr id="178" name="Google Shape;178;p20"/>
          <p:cNvSpPr/>
          <p:nvPr/>
        </p:nvSpPr>
        <p:spPr>
          <a:xfrm>
            <a:off x="6247773" y="3080069"/>
            <a:ext cx="366300" cy="274500"/>
          </a:xfrm>
          <a:prstGeom prst="rect">
            <a:avLst/>
          </a:prstGeom>
          <a:solidFill>
            <a:srgbClr val="000000">
              <a:alpha val="28630"/>
            </a:srgbClr>
          </a:solidFill>
          <a:ln cap="flat" cmpd="sng" w="12700">
            <a:solidFill>
              <a:srgbClr val="000000"/>
            </a:solidFill>
            <a:prstDash val="solid"/>
            <a:miter lim="8000"/>
            <a:headEnd len="sm" w="sm" type="none"/>
            <a:tailEnd len="sm" w="sm" type="none"/>
          </a:ln>
          <a:effectLst>
            <a:outerShdw blurRad="50800" rotWithShape="0" dist="12700">
              <a:srgbClr val="000000">
                <a:alpha val="49800"/>
              </a:srgbClr>
            </a:outerShdw>
          </a:effectLst>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Arial"/>
              <a:buNone/>
            </a:pPr>
            <a:r>
              <a:rPr b="0" i="0" lang="en-GB" sz="2300" u="none" cap="none" strike="noStrike">
                <a:solidFill>
                  <a:srgbClr val="FFFFFF"/>
                </a:solidFill>
                <a:latin typeface="Arial"/>
                <a:ea typeface="Arial"/>
                <a:cs typeface="Arial"/>
                <a:sym typeface="Arial"/>
              </a:rPr>
              <a:t>C</a:t>
            </a:r>
            <a:endParaRPr sz="900"/>
          </a:p>
        </p:txBody>
      </p:sp>
      <p:sp>
        <p:nvSpPr>
          <p:cNvPr id="179" name="Google Shape;179;p20"/>
          <p:cNvSpPr/>
          <p:nvPr/>
        </p:nvSpPr>
        <p:spPr>
          <a:xfrm>
            <a:off x="6685328" y="3086766"/>
            <a:ext cx="375000" cy="274500"/>
          </a:xfrm>
          <a:prstGeom prst="rect">
            <a:avLst/>
          </a:prstGeom>
          <a:solidFill>
            <a:srgbClr val="000000">
              <a:alpha val="28630"/>
            </a:srgbClr>
          </a:solidFill>
          <a:ln cap="flat" cmpd="sng" w="12700">
            <a:solidFill>
              <a:srgbClr val="000000"/>
            </a:solidFill>
            <a:prstDash val="solid"/>
            <a:miter lim="8000"/>
            <a:headEnd len="sm" w="sm" type="none"/>
            <a:tailEnd len="sm" w="sm" type="none"/>
          </a:ln>
          <a:effectLst>
            <a:outerShdw blurRad="50800" rotWithShape="0" dist="12700">
              <a:srgbClr val="000000">
                <a:alpha val="49800"/>
              </a:srgbClr>
            </a:outerShdw>
          </a:effectLst>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Arial"/>
              <a:buNone/>
            </a:pPr>
            <a:r>
              <a:rPr b="0" i="0" lang="en-GB" sz="2300" u="none" cap="none" strike="noStrike">
                <a:solidFill>
                  <a:srgbClr val="FFFFFF"/>
                </a:solidFill>
                <a:latin typeface="Arial"/>
                <a:ea typeface="Arial"/>
                <a:cs typeface="Arial"/>
                <a:sym typeface="Arial"/>
              </a:rPr>
              <a:t>D</a:t>
            </a:r>
            <a:endParaRPr sz="900"/>
          </a:p>
        </p:txBody>
      </p:sp>
      <p:cxnSp>
        <p:nvCxnSpPr>
          <p:cNvPr id="180" name="Google Shape;180;p20"/>
          <p:cNvCxnSpPr/>
          <p:nvPr/>
        </p:nvCxnSpPr>
        <p:spPr>
          <a:xfrm>
            <a:off x="4510981" y="1084941"/>
            <a:ext cx="0" cy="3855600"/>
          </a:xfrm>
          <a:prstGeom prst="straightConnector1">
            <a:avLst/>
          </a:prstGeom>
          <a:noFill/>
          <a:ln cap="flat" cmpd="sng" w="12700">
            <a:solidFill>
              <a:srgbClr val="786257">
                <a:alpha val="74900"/>
              </a:srgbClr>
            </a:solidFill>
            <a:prstDash val="solid"/>
            <a:miter lim="8000"/>
            <a:headEnd len="sm" w="sm" type="none"/>
            <a:tailEnd len="sm" w="sm" type="none"/>
          </a:ln>
        </p:spPr>
      </p:cxnSp>
      <p:sp>
        <p:nvSpPr>
          <p:cNvPr id="181" name="Google Shape;181;p20"/>
          <p:cNvSpPr/>
          <p:nvPr/>
        </p:nvSpPr>
        <p:spPr>
          <a:xfrm>
            <a:off x="871582" y="2139776"/>
            <a:ext cx="839400" cy="642900"/>
          </a:xfrm>
          <a:prstGeom prst="rect">
            <a:avLst/>
          </a:prstGeom>
          <a:gradFill>
            <a:gsLst>
              <a:gs pos="0">
                <a:srgbClr val="FFFFFF"/>
              </a:gs>
              <a:gs pos="100000">
                <a:srgbClr val="58596B"/>
              </a:gs>
            </a:gsLst>
            <a:lin ang="5400012" scaled="0"/>
          </a:gradFill>
          <a:ln cap="flat" cmpd="sng" w="127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57564B"/>
              </a:buClr>
              <a:buFont typeface="Arial"/>
              <a:buNone/>
            </a:pPr>
            <a:r>
              <a:rPr b="0" i="0" lang="en-GB" sz="2300" u="none" cap="none" strike="noStrike">
                <a:solidFill>
                  <a:srgbClr val="57564B"/>
                </a:solidFill>
                <a:latin typeface="Arial"/>
                <a:ea typeface="Arial"/>
                <a:cs typeface="Arial"/>
                <a:sym typeface="Arial"/>
              </a:rPr>
              <a:t>CPU</a:t>
            </a:r>
            <a:endParaRPr sz="900"/>
          </a:p>
        </p:txBody>
      </p:sp>
      <p:sp>
        <p:nvSpPr>
          <p:cNvPr id="182" name="Google Shape;182;p20"/>
          <p:cNvSpPr/>
          <p:nvPr/>
        </p:nvSpPr>
        <p:spPr>
          <a:xfrm>
            <a:off x="2235959" y="1600708"/>
            <a:ext cx="1116300" cy="354900"/>
          </a:xfrm>
          <a:prstGeom prst="rect">
            <a:avLst/>
          </a:prstGeom>
          <a:gradFill>
            <a:gsLst>
              <a:gs pos="0">
                <a:srgbClr val="FFFFFF"/>
              </a:gs>
              <a:gs pos="100000">
                <a:srgbClr val="FFFCFC"/>
              </a:gs>
            </a:gsLst>
            <a:lin ang="5400012" scaled="0"/>
          </a:gradFill>
          <a:ln cap="flat" cmpd="sng" w="127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57564B"/>
              </a:buClr>
              <a:buFont typeface="Arial"/>
              <a:buNone/>
            </a:pPr>
            <a:r>
              <a:rPr b="0" i="0" lang="en-GB" sz="2300" u="none" cap="none" strike="noStrike">
                <a:solidFill>
                  <a:srgbClr val="57564B"/>
                </a:solidFill>
                <a:latin typeface="Arial"/>
                <a:ea typeface="Arial"/>
                <a:cs typeface="Arial"/>
                <a:sym typeface="Arial"/>
              </a:rPr>
              <a:t>OS</a:t>
            </a:r>
            <a:endParaRPr sz="900"/>
          </a:p>
        </p:txBody>
      </p:sp>
      <p:sp>
        <p:nvSpPr>
          <p:cNvPr id="183" name="Google Shape;183;p20"/>
          <p:cNvSpPr/>
          <p:nvPr/>
        </p:nvSpPr>
        <p:spPr>
          <a:xfrm>
            <a:off x="2253819" y="2129792"/>
            <a:ext cx="1080300" cy="1413000"/>
          </a:xfrm>
          <a:prstGeom prst="rect">
            <a:avLst/>
          </a:prstGeom>
          <a:gradFill>
            <a:gsLst>
              <a:gs pos="0">
                <a:srgbClr val="CBCBCB"/>
              </a:gs>
              <a:gs pos="100000">
                <a:srgbClr val="FFFEFC"/>
              </a:gs>
            </a:gsLst>
            <a:lin ang="5400012" scaled="0"/>
          </a:gradFill>
          <a:ln cap="flat" cmpd="sng" w="12700">
            <a:solidFill>
              <a:srgbClr val="000000"/>
            </a:solidFill>
            <a:prstDash val="solid"/>
            <a:miter lim="8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57564B"/>
              </a:buClr>
              <a:buFont typeface="Arial"/>
              <a:buNone/>
            </a:pPr>
            <a:r>
              <a:rPr b="0" i="0" lang="en-GB" sz="1500" u="none" cap="none" strike="noStrike">
                <a:solidFill>
                  <a:srgbClr val="57564B"/>
                </a:solidFill>
                <a:latin typeface="Arial"/>
                <a:ea typeface="Arial"/>
                <a:cs typeface="Arial"/>
                <a:sym typeface="Arial"/>
              </a:rPr>
              <a:t>Programs</a:t>
            </a:r>
            <a:endParaRPr sz="900"/>
          </a:p>
          <a:p>
            <a:pPr indent="0" lvl="0" marL="0" marR="0" rtl="0" algn="ctr">
              <a:lnSpc>
                <a:spcPct val="100000"/>
              </a:lnSpc>
              <a:spcBef>
                <a:spcPts val="0"/>
              </a:spcBef>
              <a:spcAft>
                <a:spcPts val="0"/>
              </a:spcAft>
              <a:buClr>
                <a:srgbClr val="57564B"/>
              </a:buClr>
              <a:buFont typeface="Arial"/>
              <a:buNone/>
            </a:pPr>
            <a:r>
              <a:t/>
            </a:r>
            <a:endParaRPr b="0" i="0" sz="1500" u="none" cap="none" strike="noStrike">
              <a:solidFill>
                <a:srgbClr val="57564B"/>
              </a:solidFill>
              <a:latin typeface="Arial"/>
              <a:ea typeface="Arial"/>
              <a:cs typeface="Arial"/>
              <a:sym typeface="Arial"/>
            </a:endParaRPr>
          </a:p>
          <a:p>
            <a:pPr indent="0" lvl="0" marL="0" marR="0" rtl="0" algn="ctr">
              <a:lnSpc>
                <a:spcPct val="100000"/>
              </a:lnSpc>
              <a:spcBef>
                <a:spcPts val="0"/>
              </a:spcBef>
              <a:spcAft>
                <a:spcPts val="0"/>
              </a:spcAft>
              <a:buClr>
                <a:srgbClr val="57564B"/>
              </a:buClr>
              <a:buFont typeface="Arial"/>
              <a:buNone/>
            </a:pPr>
            <a:r>
              <a:t/>
            </a:r>
            <a:endParaRPr b="0" i="0" sz="1500" u="none" cap="none" strike="noStrike">
              <a:solidFill>
                <a:srgbClr val="57564B"/>
              </a:solidFill>
              <a:latin typeface="Arial"/>
              <a:ea typeface="Arial"/>
              <a:cs typeface="Arial"/>
              <a:sym typeface="Arial"/>
            </a:endParaRPr>
          </a:p>
          <a:p>
            <a:pPr indent="0" lvl="0" marL="0" marR="0" rtl="0" algn="ctr">
              <a:lnSpc>
                <a:spcPct val="100000"/>
              </a:lnSpc>
              <a:spcBef>
                <a:spcPts val="0"/>
              </a:spcBef>
              <a:spcAft>
                <a:spcPts val="0"/>
              </a:spcAft>
              <a:buClr>
                <a:srgbClr val="57564B"/>
              </a:buClr>
              <a:buFont typeface="Arial"/>
              <a:buNone/>
            </a:pPr>
            <a:r>
              <a:t/>
            </a:r>
            <a:endParaRPr b="0" i="0" sz="1500" u="none" cap="none" strike="noStrike">
              <a:solidFill>
                <a:srgbClr val="57564B"/>
              </a:solidFill>
              <a:latin typeface="Arial"/>
              <a:ea typeface="Arial"/>
              <a:cs typeface="Arial"/>
              <a:sym typeface="Arial"/>
            </a:endParaRPr>
          </a:p>
        </p:txBody>
      </p:sp>
      <p:sp>
        <p:nvSpPr>
          <p:cNvPr id="184" name="Google Shape;184;p20"/>
          <p:cNvSpPr/>
          <p:nvPr/>
        </p:nvSpPr>
        <p:spPr>
          <a:xfrm>
            <a:off x="2444877" y="2749249"/>
            <a:ext cx="366300" cy="274500"/>
          </a:xfrm>
          <a:prstGeom prst="rect">
            <a:avLst/>
          </a:prstGeom>
          <a:solidFill>
            <a:srgbClr val="000000">
              <a:alpha val="28630"/>
            </a:srgbClr>
          </a:solidFill>
          <a:ln cap="flat" cmpd="sng" w="12700">
            <a:solidFill>
              <a:srgbClr val="000000"/>
            </a:solidFill>
            <a:prstDash val="solid"/>
            <a:miter lim="8000"/>
            <a:headEnd len="sm" w="sm" type="none"/>
            <a:tailEnd len="sm" w="sm" type="none"/>
          </a:ln>
          <a:effectLst>
            <a:outerShdw blurRad="50800" rotWithShape="0" dist="12700">
              <a:srgbClr val="000000">
                <a:alpha val="49800"/>
              </a:srgbClr>
            </a:outerShdw>
          </a:effectLst>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Arial"/>
              <a:buNone/>
            </a:pPr>
            <a:r>
              <a:rPr b="0" i="0" lang="en-GB" sz="2300" u="none" cap="none" strike="noStrike">
                <a:solidFill>
                  <a:srgbClr val="FFFFFF"/>
                </a:solidFill>
                <a:latin typeface="Arial"/>
                <a:ea typeface="Arial"/>
                <a:cs typeface="Arial"/>
                <a:sym typeface="Arial"/>
              </a:rPr>
              <a:t>A</a:t>
            </a:r>
            <a:endParaRPr sz="900"/>
          </a:p>
        </p:txBody>
      </p:sp>
      <p:sp>
        <p:nvSpPr>
          <p:cNvPr id="185" name="Google Shape;185;p20"/>
          <p:cNvSpPr txBox="1"/>
          <p:nvPr>
            <p:ph type="title"/>
          </p:nvPr>
        </p:nvSpPr>
        <p:spPr>
          <a:xfrm>
            <a:off x="190800" y="107700"/>
            <a:ext cx="8515200" cy="572700"/>
          </a:xfrm>
          <a:prstGeom prst="rect">
            <a:avLst/>
          </a:prstGeom>
          <a:noFill/>
          <a:ln>
            <a:noFill/>
          </a:ln>
        </p:spPr>
        <p:txBody>
          <a:bodyPr anchorCtr="0" anchor="ctr" bIns="32750" lIns="32750" spcFirstLastPara="1" rIns="32750" wrap="square" tIns="32750">
            <a:noAutofit/>
          </a:bodyPr>
          <a:lstStyle/>
          <a:p>
            <a:pPr indent="0" lvl="0" marL="0" rtl="0" algn="l">
              <a:spcBef>
                <a:spcPts val="0"/>
              </a:spcBef>
              <a:spcAft>
                <a:spcPts val="0"/>
              </a:spcAft>
              <a:buClr>
                <a:srgbClr val="000000"/>
              </a:buClr>
              <a:buFont typeface="Jacques Francois Shadow"/>
              <a:buNone/>
            </a:pPr>
            <a:r>
              <a:rPr lang="en-GB"/>
              <a:t>Multiprogramming</a:t>
            </a:r>
            <a:endParaRPr/>
          </a:p>
        </p:txBody>
      </p:sp>
      <p:sp>
        <p:nvSpPr>
          <p:cNvPr id="186" name="Google Shape;186;p20"/>
          <p:cNvSpPr/>
          <p:nvPr/>
        </p:nvSpPr>
        <p:spPr>
          <a:xfrm>
            <a:off x="1164735" y="957709"/>
            <a:ext cx="2296200" cy="3417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57564B"/>
              </a:buClr>
              <a:buFont typeface="Helvetica Neue"/>
              <a:buNone/>
            </a:pPr>
            <a:r>
              <a:rPr b="0" i="0" lang="en-GB" sz="2300" u="none" cap="none" strike="noStrike">
                <a:solidFill>
                  <a:srgbClr val="57564B"/>
                </a:solidFill>
                <a:latin typeface="Helvetica Neue"/>
                <a:ea typeface="Helvetica Neue"/>
                <a:cs typeface="Helvetica Neue"/>
                <a:sym typeface="Helvetica Neue"/>
              </a:rPr>
              <a:t>Single Program</a:t>
            </a:r>
            <a:endParaRPr sz="900"/>
          </a:p>
        </p:txBody>
      </p:sp>
      <p:sp>
        <p:nvSpPr>
          <p:cNvPr id="187" name="Google Shape;187;p20"/>
          <p:cNvSpPr/>
          <p:nvPr/>
        </p:nvSpPr>
        <p:spPr>
          <a:xfrm>
            <a:off x="5513615" y="957709"/>
            <a:ext cx="2652900" cy="3417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57564B"/>
              </a:buClr>
              <a:buFont typeface="Helvetica Neue"/>
              <a:buNone/>
            </a:pPr>
            <a:r>
              <a:rPr b="0" i="0" lang="en-GB" sz="2300" u="none" cap="none" strike="noStrike">
                <a:solidFill>
                  <a:srgbClr val="57564B"/>
                </a:solidFill>
                <a:latin typeface="Helvetica Neue"/>
                <a:ea typeface="Helvetica Neue"/>
                <a:cs typeface="Helvetica Neue"/>
                <a:sym typeface="Helvetica Neue"/>
              </a:rPr>
              <a:t>Multiprogramming</a:t>
            </a:r>
            <a:endParaRPr sz="900"/>
          </a:p>
        </p:txBody>
      </p:sp>
      <p:sp>
        <p:nvSpPr>
          <p:cNvPr id="188" name="Google Shape;188;p20"/>
          <p:cNvSpPr txBox="1"/>
          <p:nvPr>
            <p:ph idx="12" type="sldNum"/>
          </p:nvPr>
        </p:nvSpPr>
        <p:spPr>
          <a:xfrm>
            <a:off x="8800649" y="4749850"/>
            <a:ext cx="355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1"/>
          <p:cNvSpPr txBox="1"/>
          <p:nvPr>
            <p:ph type="title"/>
          </p:nvPr>
        </p:nvSpPr>
        <p:spPr>
          <a:xfrm>
            <a:off x="190800" y="107700"/>
            <a:ext cx="8515200" cy="572700"/>
          </a:xfrm>
          <a:prstGeom prst="rect">
            <a:avLst/>
          </a:prstGeom>
          <a:noFill/>
          <a:ln>
            <a:noFill/>
          </a:ln>
        </p:spPr>
        <p:txBody>
          <a:bodyPr anchorCtr="0" anchor="ctr" bIns="32750" lIns="32750" spcFirstLastPara="1" rIns="32750" wrap="square" tIns="32750">
            <a:noAutofit/>
          </a:bodyPr>
          <a:lstStyle/>
          <a:p>
            <a:pPr indent="0" lvl="0" marL="0" rtl="0" algn="l">
              <a:spcBef>
                <a:spcPts val="0"/>
              </a:spcBef>
              <a:spcAft>
                <a:spcPts val="0"/>
              </a:spcAft>
              <a:buClr>
                <a:srgbClr val="000000"/>
              </a:buClr>
              <a:buFont typeface="Jacques Francois Shadow"/>
              <a:buNone/>
            </a:pPr>
            <a:r>
              <a:rPr lang="en-GB"/>
              <a:t>Running one program at a time</a:t>
            </a:r>
            <a:endParaRPr/>
          </a:p>
        </p:txBody>
      </p:sp>
      <p:sp>
        <p:nvSpPr>
          <p:cNvPr id="194" name="Google Shape;194;p21"/>
          <p:cNvSpPr txBox="1"/>
          <p:nvPr/>
        </p:nvSpPr>
        <p:spPr>
          <a:xfrm>
            <a:off x="530700" y="1411050"/>
            <a:ext cx="1140300" cy="481800"/>
          </a:xfrm>
          <a:prstGeom prst="rect">
            <a:avLst/>
          </a:prstGeom>
          <a:solidFill>
            <a:srgbClr val="C9DAF8"/>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a:t>program 1</a:t>
            </a:r>
            <a:endParaRPr/>
          </a:p>
        </p:txBody>
      </p:sp>
      <p:sp>
        <p:nvSpPr>
          <p:cNvPr id="195" name="Google Shape;195;p21"/>
          <p:cNvSpPr txBox="1"/>
          <p:nvPr/>
        </p:nvSpPr>
        <p:spPr>
          <a:xfrm>
            <a:off x="530700" y="2082525"/>
            <a:ext cx="1140300" cy="481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a:t>program 2</a:t>
            </a:r>
            <a:endParaRPr/>
          </a:p>
        </p:txBody>
      </p:sp>
      <p:sp>
        <p:nvSpPr>
          <p:cNvPr id="196" name="Google Shape;196;p21"/>
          <p:cNvSpPr txBox="1"/>
          <p:nvPr/>
        </p:nvSpPr>
        <p:spPr>
          <a:xfrm>
            <a:off x="530700" y="2754000"/>
            <a:ext cx="1140300" cy="481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a:t>program 3</a:t>
            </a:r>
            <a:endParaRPr/>
          </a:p>
        </p:txBody>
      </p:sp>
      <p:sp>
        <p:nvSpPr>
          <p:cNvPr id="197" name="Google Shape;197;p21"/>
          <p:cNvSpPr txBox="1"/>
          <p:nvPr/>
        </p:nvSpPr>
        <p:spPr>
          <a:xfrm>
            <a:off x="1893350" y="1411050"/>
            <a:ext cx="537900" cy="4818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run</a:t>
            </a:r>
            <a:endParaRPr/>
          </a:p>
        </p:txBody>
      </p:sp>
      <p:sp>
        <p:nvSpPr>
          <p:cNvPr id="198" name="Google Shape;198;p21"/>
          <p:cNvSpPr txBox="1"/>
          <p:nvPr/>
        </p:nvSpPr>
        <p:spPr>
          <a:xfrm>
            <a:off x="2969150" y="1411050"/>
            <a:ext cx="537900" cy="4818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run</a:t>
            </a:r>
            <a:endParaRPr/>
          </a:p>
        </p:txBody>
      </p:sp>
      <p:sp>
        <p:nvSpPr>
          <p:cNvPr id="199" name="Google Shape;199;p21"/>
          <p:cNvSpPr txBox="1"/>
          <p:nvPr/>
        </p:nvSpPr>
        <p:spPr>
          <a:xfrm>
            <a:off x="2431250" y="1411050"/>
            <a:ext cx="537900" cy="48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I/O</a:t>
            </a:r>
            <a:endParaRPr/>
          </a:p>
        </p:txBody>
      </p:sp>
      <p:sp>
        <p:nvSpPr>
          <p:cNvPr id="200" name="Google Shape;200;p21"/>
          <p:cNvSpPr txBox="1"/>
          <p:nvPr/>
        </p:nvSpPr>
        <p:spPr>
          <a:xfrm>
            <a:off x="343350" y="3901450"/>
            <a:ext cx="642000" cy="481800"/>
          </a:xfrm>
          <a:prstGeom prst="rect">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a:t>CPU:</a:t>
            </a:r>
            <a:endParaRPr/>
          </a:p>
        </p:txBody>
      </p:sp>
      <p:sp>
        <p:nvSpPr>
          <p:cNvPr id="201" name="Google Shape;201;p21"/>
          <p:cNvSpPr txBox="1"/>
          <p:nvPr/>
        </p:nvSpPr>
        <p:spPr>
          <a:xfrm>
            <a:off x="3507050" y="1411050"/>
            <a:ext cx="537900" cy="48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I/O</a:t>
            </a:r>
            <a:endParaRPr/>
          </a:p>
        </p:txBody>
      </p:sp>
      <p:sp>
        <p:nvSpPr>
          <p:cNvPr id="202" name="Google Shape;202;p21"/>
          <p:cNvSpPr txBox="1"/>
          <p:nvPr/>
        </p:nvSpPr>
        <p:spPr>
          <a:xfrm>
            <a:off x="3985775" y="1411050"/>
            <a:ext cx="537900" cy="4818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run</a:t>
            </a:r>
            <a:endParaRPr/>
          </a:p>
        </p:txBody>
      </p:sp>
      <p:sp>
        <p:nvSpPr>
          <p:cNvPr id="203" name="Google Shape;203;p21"/>
          <p:cNvSpPr txBox="1"/>
          <p:nvPr/>
        </p:nvSpPr>
        <p:spPr>
          <a:xfrm>
            <a:off x="1893350" y="2082525"/>
            <a:ext cx="537900" cy="481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run</a:t>
            </a:r>
            <a:endParaRPr/>
          </a:p>
        </p:txBody>
      </p:sp>
      <p:sp>
        <p:nvSpPr>
          <p:cNvPr id="204" name="Google Shape;204;p21"/>
          <p:cNvSpPr txBox="1"/>
          <p:nvPr/>
        </p:nvSpPr>
        <p:spPr>
          <a:xfrm>
            <a:off x="2969150" y="2082525"/>
            <a:ext cx="537900" cy="481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run</a:t>
            </a:r>
            <a:endParaRPr/>
          </a:p>
        </p:txBody>
      </p:sp>
      <p:sp>
        <p:nvSpPr>
          <p:cNvPr id="205" name="Google Shape;205;p21"/>
          <p:cNvSpPr txBox="1"/>
          <p:nvPr/>
        </p:nvSpPr>
        <p:spPr>
          <a:xfrm>
            <a:off x="2431250" y="2082525"/>
            <a:ext cx="537900" cy="48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I/O</a:t>
            </a:r>
            <a:endParaRPr/>
          </a:p>
        </p:txBody>
      </p:sp>
      <p:sp>
        <p:nvSpPr>
          <p:cNvPr id="206" name="Google Shape;206;p21"/>
          <p:cNvSpPr txBox="1"/>
          <p:nvPr/>
        </p:nvSpPr>
        <p:spPr>
          <a:xfrm>
            <a:off x="3507050" y="2082525"/>
            <a:ext cx="537900" cy="48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I/O</a:t>
            </a:r>
            <a:endParaRPr/>
          </a:p>
        </p:txBody>
      </p:sp>
      <p:sp>
        <p:nvSpPr>
          <p:cNvPr id="207" name="Google Shape;207;p21"/>
          <p:cNvSpPr txBox="1"/>
          <p:nvPr/>
        </p:nvSpPr>
        <p:spPr>
          <a:xfrm>
            <a:off x="3985775" y="2082525"/>
            <a:ext cx="537900" cy="481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run</a:t>
            </a:r>
            <a:endParaRPr/>
          </a:p>
        </p:txBody>
      </p:sp>
      <p:sp>
        <p:nvSpPr>
          <p:cNvPr id="208" name="Google Shape;208;p21"/>
          <p:cNvSpPr txBox="1"/>
          <p:nvPr/>
        </p:nvSpPr>
        <p:spPr>
          <a:xfrm>
            <a:off x="1893350" y="2754000"/>
            <a:ext cx="537900" cy="481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run</a:t>
            </a:r>
            <a:endParaRPr/>
          </a:p>
        </p:txBody>
      </p:sp>
      <p:sp>
        <p:nvSpPr>
          <p:cNvPr id="209" name="Google Shape;209;p21"/>
          <p:cNvSpPr txBox="1"/>
          <p:nvPr/>
        </p:nvSpPr>
        <p:spPr>
          <a:xfrm>
            <a:off x="2969150" y="2754000"/>
            <a:ext cx="537900" cy="481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run</a:t>
            </a:r>
            <a:endParaRPr/>
          </a:p>
        </p:txBody>
      </p:sp>
      <p:sp>
        <p:nvSpPr>
          <p:cNvPr id="210" name="Google Shape;210;p21"/>
          <p:cNvSpPr txBox="1"/>
          <p:nvPr/>
        </p:nvSpPr>
        <p:spPr>
          <a:xfrm>
            <a:off x="2431250" y="2754000"/>
            <a:ext cx="537900" cy="48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I/O</a:t>
            </a:r>
            <a:endParaRPr/>
          </a:p>
        </p:txBody>
      </p:sp>
      <p:sp>
        <p:nvSpPr>
          <p:cNvPr id="211" name="Google Shape;211;p21"/>
          <p:cNvSpPr txBox="1"/>
          <p:nvPr/>
        </p:nvSpPr>
        <p:spPr>
          <a:xfrm>
            <a:off x="1237138" y="3907275"/>
            <a:ext cx="537900" cy="4818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p1</a:t>
            </a:r>
            <a:endParaRPr/>
          </a:p>
        </p:txBody>
      </p:sp>
      <p:sp>
        <p:nvSpPr>
          <p:cNvPr id="212" name="Google Shape;212;p21"/>
          <p:cNvSpPr txBox="1"/>
          <p:nvPr/>
        </p:nvSpPr>
        <p:spPr>
          <a:xfrm>
            <a:off x="2312938" y="3907275"/>
            <a:ext cx="537900" cy="4818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p1</a:t>
            </a:r>
            <a:endParaRPr/>
          </a:p>
        </p:txBody>
      </p:sp>
      <p:sp>
        <p:nvSpPr>
          <p:cNvPr id="213" name="Google Shape;213;p21"/>
          <p:cNvSpPr txBox="1"/>
          <p:nvPr/>
        </p:nvSpPr>
        <p:spPr>
          <a:xfrm>
            <a:off x="1775038" y="3907275"/>
            <a:ext cx="537900" cy="48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990000"/>
                </a:solidFill>
              </a:rPr>
              <a:t>idle</a:t>
            </a:r>
            <a:endParaRPr>
              <a:solidFill>
                <a:srgbClr val="990000"/>
              </a:solidFill>
            </a:endParaRPr>
          </a:p>
        </p:txBody>
      </p:sp>
      <p:sp>
        <p:nvSpPr>
          <p:cNvPr id="214" name="Google Shape;214;p21"/>
          <p:cNvSpPr txBox="1"/>
          <p:nvPr/>
        </p:nvSpPr>
        <p:spPr>
          <a:xfrm>
            <a:off x="2850838" y="3907275"/>
            <a:ext cx="537900" cy="48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990000"/>
                </a:solidFill>
              </a:rPr>
              <a:t>idle</a:t>
            </a:r>
            <a:endParaRPr>
              <a:solidFill>
                <a:srgbClr val="990000"/>
              </a:solidFill>
            </a:endParaRPr>
          </a:p>
        </p:txBody>
      </p:sp>
      <p:sp>
        <p:nvSpPr>
          <p:cNvPr id="215" name="Google Shape;215;p21"/>
          <p:cNvSpPr txBox="1"/>
          <p:nvPr/>
        </p:nvSpPr>
        <p:spPr>
          <a:xfrm>
            <a:off x="3329563" y="3907275"/>
            <a:ext cx="537900" cy="4818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p1</a:t>
            </a:r>
            <a:endParaRPr/>
          </a:p>
        </p:txBody>
      </p:sp>
      <p:sp>
        <p:nvSpPr>
          <p:cNvPr id="216" name="Google Shape;216;p21"/>
          <p:cNvSpPr txBox="1"/>
          <p:nvPr/>
        </p:nvSpPr>
        <p:spPr>
          <a:xfrm>
            <a:off x="3867475" y="3907275"/>
            <a:ext cx="537900" cy="481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p2</a:t>
            </a:r>
            <a:endParaRPr/>
          </a:p>
        </p:txBody>
      </p:sp>
      <p:sp>
        <p:nvSpPr>
          <p:cNvPr id="217" name="Google Shape;217;p21"/>
          <p:cNvSpPr txBox="1"/>
          <p:nvPr/>
        </p:nvSpPr>
        <p:spPr>
          <a:xfrm>
            <a:off x="4943275" y="3907275"/>
            <a:ext cx="537900" cy="481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p2</a:t>
            </a:r>
            <a:endParaRPr/>
          </a:p>
        </p:txBody>
      </p:sp>
      <p:sp>
        <p:nvSpPr>
          <p:cNvPr id="218" name="Google Shape;218;p21"/>
          <p:cNvSpPr txBox="1"/>
          <p:nvPr/>
        </p:nvSpPr>
        <p:spPr>
          <a:xfrm>
            <a:off x="4405375" y="3907275"/>
            <a:ext cx="537900" cy="48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990000"/>
                </a:solidFill>
              </a:rPr>
              <a:t>idle</a:t>
            </a:r>
            <a:endParaRPr>
              <a:solidFill>
                <a:srgbClr val="990000"/>
              </a:solidFill>
            </a:endParaRPr>
          </a:p>
        </p:txBody>
      </p:sp>
      <p:sp>
        <p:nvSpPr>
          <p:cNvPr id="219" name="Google Shape;219;p21"/>
          <p:cNvSpPr txBox="1"/>
          <p:nvPr/>
        </p:nvSpPr>
        <p:spPr>
          <a:xfrm>
            <a:off x="5481175" y="3907275"/>
            <a:ext cx="537900" cy="48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990000"/>
                </a:solidFill>
              </a:rPr>
              <a:t>idle</a:t>
            </a:r>
            <a:endParaRPr>
              <a:solidFill>
                <a:srgbClr val="990000"/>
              </a:solidFill>
            </a:endParaRPr>
          </a:p>
        </p:txBody>
      </p:sp>
      <p:sp>
        <p:nvSpPr>
          <p:cNvPr id="220" name="Google Shape;220;p21"/>
          <p:cNvSpPr txBox="1"/>
          <p:nvPr/>
        </p:nvSpPr>
        <p:spPr>
          <a:xfrm>
            <a:off x="5959900" y="3907275"/>
            <a:ext cx="537900" cy="481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p2</a:t>
            </a:r>
            <a:endParaRPr/>
          </a:p>
        </p:txBody>
      </p:sp>
      <p:sp>
        <p:nvSpPr>
          <p:cNvPr id="221" name="Google Shape;221;p21"/>
          <p:cNvSpPr txBox="1"/>
          <p:nvPr/>
        </p:nvSpPr>
        <p:spPr>
          <a:xfrm>
            <a:off x="6497800" y="3907275"/>
            <a:ext cx="537900" cy="481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p3</a:t>
            </a:r>
            <a:endParaRPr/>
          </a:p>
        </p:txBody>
      </p:sp>
      <p:sp>
        <p:nvSpPr>
          <p:cNvPr id="222" name="Google Shape;222;p21"/>
          <p:cNvSpPr txBox="1"/>
          <p:nvPr/>
        </p:nvSpPr>
        <p:spPr>
          <a:xfrm>
            <a:off x="7573600" y="3907275"/>
            <a:ext cx="537900" cy="481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p3</a:t>
            </a:r>
            <a:endParaRPr/>
          </a:p>
        </p:txBody>
      </p:sp>
      <p:sp>
        <p:nvSpPr>
          <p:cNvPr id="223" name="Google Shape;223;p21"/>
          <p:cNvSpPr txBox="1"/>
          <p:nvPr/>
        </p:nvSpPr>
        <p:spPr>
          <a:xfrm>
            <a:off x="7035700" y="3907275"/>
            <a:ext cx="537900" cy="48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990000"/>
                </a:solidFill>
              </a:rPr>
              <a:t>idle</a:t>
            </a:r>
            <a:endParaRPr>
              <a:solidFill>
                <a:srgbClr val="990000"/>
              </a:solidFill>
            </a:endParaRPr>
          </a:p>
        </p:txBody>
      </p:sp>
      <p:cxnSp>
        <p:nvCxnSpPr>
          <p:cNvPr id="224" name="Google Shape;224;p21"/>
          <p:cNvCxnSpPr/>
          <p:nvPr/>
        </p:nvCxnSpPr>
        <p:spPr>
          <a:xfrm>
            <a:off x="1893350" y="1892850"/>
            <a:ext cx="5888100" cy="0"/>
          </a:xfrm>
          <a:prstGeom prst="straightConnector1">
            <a:avLst/>
          </a:prstGeom>
          <a:noFill/>
          <a:ln cap="flat" cmpd="sng" w="9525">
            <a:solidFill>
              <a:schemeClr val="dk2"/>
            </a:solidFill>
            <a:prstDash val="solid"/>
            <a:round/>
            <a:headEnd len="med" w="med" type="none"/>
            <a:tailEnd len="med" w="med" type="triangle"/>
          </a:ln>
        </p:spPr>
      </p:cxnSp>
      <p:cxnSp>
        <p:nvCxnSpPr>
          <p:cNvPr id="225" name="Google Shape;225;p21"/>
          <p:cNvCxnSpPr/>
          <p:nvPr/>
        </p:nvCxnSpPr>
        <p:spPr>
          <a:xfrm>
            <a:off x="1893350" y="2564325"/>
            <a:ext cx="5888100" cy="0"/>
          </a:xfrm>
          <a:prstGeom prst="straightConnector1">
            <a:avLst/>
          </a:prstGeom>
          <a:noFill/>
          <a:ln cap="flat" cmpd="sng" w="9525">
            <a:solidFill>
              <a:schemeClr val="dk2"/>
            </a:solidFill>
            <a:prstDash val="solid"/>
            <a:round/>
            <a:headEnd len="med" w="med" type="none"/>
            <a:tailEnd len="med" w="med" type="triangle"/>
          </a:ln>
        </p:spPr>
      </p:cxnSp>
      <p:cxnSp>
        <p:nvCxnSpPr>
          <p:cNvPr id="226" name="Google Shape;226;p21"/>
          <p:cNvCxnSpPr/>
          <p:nvPr/>
        </p:nvCxnSpPr>
        <p:spPr>
          <a:xfrm>
            <a:off x="1893350" y="3235800"/>
            <a:ext cx="5888100" cy="0"/>
          </a:xfrm>
          <a:prstGeom prst="straightConnector1">
            <a:avLst/>
          </a:prstGeom>
          <a:noFill/>
          <a:ln cap="flat" cmpd="sng" w="9525">
            <a:solidFill>
              <a:schemeClr val="dk2"/>
            </a:solidFill>
            <a:prstDash val="solid"/>
            <a:round/>
            <a:headEnd len="med" w="med" type="none"/>
            <a:tailEnd len="med" w="med" type="triangle"/>
          </a:ln>
        </p:spPr>
      </p:cxnSp>
      <p:cxnSp>
        <p:nvCxnSpPr>
          <p:cNvPr id="227" name="Google Shape;227;p21"/>
          <p:cNvCxnSpPr/>
          <p:nvPr/>
        </p:nvCxnSpPr>
        <p:spPr>
          <a:xfrm flipH="1" rot="10800000">
            <a:off x="1238075" y="4382050"/>
            <a:ext cx="7144800" cy="1200"/>
          </a:xfrm>
          <a:prstGeom prst="straightConnector1">
            <a:avLst/>
          </a:prstGeom>
          <a:noFill/>
          <a:ln cap="flat" cmpd="sng" w="9525">
            <a:solidFill>
              <a:schemeClr val="dk2"/>
            </a:solidFill>
            <a:prstDash val="solid"/>
            <a:round/>
            <a:headEnd len="med" w="med" type="none"/>
            <a:tailEnd len="med" w="med" type="triangle"/>
          </a:ln>
        </p:spPr>
      </p:cxnSp>
      <p:sp>
        <p:nvSpPr>
          <p:cNvPr id="228" name="Google Shape;228;p21"/>
          <p:cNvSpPr txBox="1"/>
          <p:nvPr>
            <p:ph idx="12" type="sldNum"/>
          </p:nvPr>
        </p:nvSpPr>
        <p:spPr>
          <a:xfrm>
            <a:off x="8800649" y="4749850"/>
            <a:ext cx="355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2"/>
          <p:cNvSpPr txBox="1"/>
          <p:nvPr>
            <p:ph type="title"/>
          </p:nvPr>
        </p:nvSpPr>
        <p:spPr>
          <a:xfrm>
            <a:off x="190800" y="107700"/>
            <a:ext cx="8515200" cy="572700"/>
          </a:xfrm>
          <a:prstGeom prst="rect">
            <a:avLst/>
          </a:prstGeom>
          <a:noFill/>
          <a:ln>
            <a:noFill/>
          </a:ln>
        </p:spPr>
        <p:txBody>
          <a:bodyPr anchorCtr="0" anchor="ctr" bIns="32750" lIns="32750" spcFirstLastPara="1" rIns="32750" wrap="square" tIns="32750">
            <a:noAutofit/>
          </a:bodyPr>
          <a:lstStyle/>
          <a:p>
            <a:pPr indent="0" lvl="0" marL="0" rtl="0" algn="l">
              <a:spcBef>
                <a:spcPts val="0"/>
              </a:spcBef>
              <a:spcAft>
                <a:spcPts val="0"/>
              </a:spcAft>
              <a:buClr>
                <a:srgbClr val="000000"/>
              </a:buClr>
              <a:buFont typeface="Jacques Francois Shadow"/>
              <a:buNone/>
            </a:pPr>
            <a:r>
              <a:rPr lang="en-GB"/>
              <a:t>Multiprogramming</a:t>
            </a:r>
            <a:endParaRPr/>
          </a:p>
        </p:txBody>
      </p:sp>
      <p:sp>
        <p:nvSpPr>
          <p:cNvPr id="234" name="Google Shape;234;p22"/>
          <p:cNvSpPr txBox="1"/>
          <p:nvPr/>
        </p:nvSpPr>
        <p:spPr>
          <a:xfrm>
            <a:off x="530700" y="1411050"/>
            <a:ext cx="1140300" cy="481800"/>
          </a:xfrm>
          <a:prstGeom prst="rect">
            <a:avLst/>
          </a:prstGeom>
          <a:solidFill>
            <a:srgbClr val="C9DAF8"/>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a:t>program 1</a:t>
            </a:r>
            <a:endParaRPr/>
          </a:p>
        </p:txBody>
      </p:sp>
      <p:sp>
        <p:nvSpPr>
          <p:cNvPr id="235" name="Google Shape;235;p22"/>
          <p:cNvSpPr txBox="1"/>
          <p:nvPr/>
        </p:nvSpPr>
        <p:spPr>
          <a:xfrm>
            <a:off x="530700" y="2082525"/>
            <a:ext cx="1140300" cy="481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a:t>program 2</a:t>
            </a:r>
            <a:endParaRPr/>
          </a:p>
        </p:txBody>
      </p:sp>
      <p:sp>
        <p:nvSpPr>
          <p:cNvPr id="236" name="Google Shape;236;p22"/>
          <p:cNvSpPr txBox="1"/>
          <p:nvPr/>
        </p:nvSpPr>
        <p:spPr>
          <a:xfrm>
            <a:off x="530700" y="2754000"/>
            <a:ext cx="1140300" cy="481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a:t>program 3</a:t>
            </a:r>
            <a:endParaRPr/>
          </a:p>
        </p:txBody>
      </p:sp>
      <p:sp>
        <p:nvSpPr>
          <p:cNvPr id="237" name="Google Shape;237;p22"/>
          <p:cNvSpPr txBox="1"/>
          <p:nvPr/>
        </p:nvSpPr>
        <p:spPr>
          <a:xfrm>
            <a:off x="1893350" y="1411050"/>
            <a:ext cx="537900" cy="4818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run</a:t>
            </a:r>
            <a:endParaRPr/>
          </a:p>
        </p:txBody>
      </p:sp>
      <p:sp>
        <p:nvSpPr>
          <p:cNvPr id="238" name="Google Shape;238;p22"/>
          <p:cNvSpPr txBox="1"/>
          <p:nvPr/>
        </p:nvSpPr>
        <p:spPr>
          <a:xfrm>
            <a:off x="2431250" y="2082525"/>
            <a:ext cx="537900" cy="481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run</a:t>
            </a:r>
            <a:endParaRPr/>
          </a:p>
        </p:txBody>
      </p:sp>
      <p:sp>
        <p:nvSpPr>
          <p:cNvPr id="239" name="Google Shape;239;p22"/>
          <p:cNvSpPr txBox="1"/>
          <p:nvPr/>
        </p:nvSpPr>
        <p:spPr>
          <a:xfrm>
            <a:off x="2969150" y="2754000"/>
            <a:ext cx="810300" cy="481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run</a:t>
            </a:r>
            <a:endParaRPr/>
          </a:p>
        </p:txBody>
      </p:sp>
      <p:sp>
        <p:nvSpPr>
          <p:cNvPr id="240" name="Google Shape;240;p22"/>
          <p:cNvSpPr txBox="1"/>
          <p:nvPr/>
        </p:nvSpPr>
        <p:spPr>
          <a:xfrm>
            <a:off x="3779525" y="1411050"/>
            <a:ext cx="537900" cy="4818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run</a:t>
            </a:r>
            <a:endParaRPr/>
          </a:p>
        </p:txBody>
      </p:sp>
      <p:sp>
        <p:nvSpPr>
          <p:cNvPr id="241" name="Google Shape;241;p22"/>
          <p:cNvSpPr txBox="1"/>
          <p:nvPr/>
        </p:nvSpPr>
        <p:spPr>
          <a:xfrm>
            <a:off x="4360475" y="2754000"/>
            <a:ext cx="537900" cy="481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run</a:t>
            </a:r>
            <a:endParaRPr/>
          </a:p>
        </p:txBody>
      </p:sp>
      <p:sp>
        <p:nvSpPr>
          <p:cNvPr id="242" name="Google Shape;242;p22"/>
          <p:cNvSpPr txBox="1"/>
          <p:nvPr/>
        </p:nvSpPr>
        <p:spPr>
          <a:xfrm>
            <a:off x="5077675" y="2082525"/>
            <a:ext cx="767400" cy="481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run</a:t>
            </a:r>
            <a:endParaRPr/>
          </a:p>
        </p:txBody>
      </p:sp>
      <p:sp>
        <p:nvSpPr>
          <p:cNvPr id="243" name="Google Shape;243;p22"/>
          <p:cNvSpPr txBox="1"/>
          <p:nvPr/>
        </p:nvSpPr>
        <p:spPr>
          <a:xfrm>
            <a:off x="5845075" y="2754000"/>
            <a:ext cx="537900" cy="481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run</a:t>
            </a:r>
            <a:endParaRPr/>
          </a:p>
        </p:txBody>
      </p:sp>
      <p:sp>
        <p:nvSpPr>
          <p:cNvPr id="244" name="Google Shape;244;p22"/>
          <p:cNvSpPr txBox="1"/>
          <p:nvPr/>
        </p:nvSpPr>
        <p:spPr>
          <a:xfrm>
            <a:off x="6382975" y="1411050"/>
            <a:ext cx="537900" cy="4818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run</a:t>
            </a:r>
            <a:endParaRPr/>
          </a:p>
        </p:txBody>
      </p:sp>
      <p:sp>
        <p:nvSpPr>
          <p:cNvPr id="245" name="Google Shape;245;p22"/>
          <p:cNvSpPr txBox="1"/>
          <p:nvPr/>
        </p:nvSpPr>
        <p:spPr>
          <a:xfrm>
            <a:off x="7092975" y="1411050"/>
            <a:ext cx="537900" cy="4818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run</a:t>
            </a:r>
            <a:endParaRPr/>
          </a:p>
        </p:txBody>
      </p:sp>
      <p:sp>
        <p:nvSpPr>
          <p:cNvPr id="246" name="Google Shape;246;p22"/>
          <p:cNvSpPr txBox="1"/>
          <p:nvPr/>
        </p:nvSpPr>
        <p:spPr>
          <a:xfrm>
            <a:off x="2610525" y="1411050"/>
            <a:ext cx="1000500" cy="48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wait</a:t>
            </a:r>
            <a:endParaRPr/>
          </a:p>
        </p:txBody>
      </p:sp>
      <p:sp>
        <p:nvSpPr>
          <p:cNvPr id="247" name="Google Shape;247;p22"/>
          <p:cNvSpPr txBox="1"/>
          <p:nvPr/>
        </p:nvSpPr>
        <p:spPr>
          <a:xfrm>
            <a:off x="4849950" y="1411050"/>
            <a:ext cx="1000500" cy="48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wait</a:t>
            </a:r>
            <a:endParaRPr/>
          </a:p>
        </p:txBody>
      </p:sp>
      <p:sp>
        <p:nvSpPr>
          <p:cNvPr id="248" name="Google Shape;248;p22"/>
          <p:cNvSpPr txBox="1"/>
          <p:nvPr/>
        </p:nvSpPr>
        <p:spPr>
          <a:xfrm>
            <a:off x="3523163" y="2082525"/>
            <a:ext cx="1000500" cy="48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wait</a:t>
            </a:r>
            <a:endParaRPr/>
          </a:p>
        </p:txBody>
      </p:sp>
      <p:sp>
        <p:nvSpPr>
          <p:cNvPr id="249" name="Google Shape;249;p22"/>
          <p:cNvSpPr txBox="1"/>
          <p:nvPr/>
        </p:nvSpPr>
        <p:spPr>
          <a:xfrm>
            <a:off x="6375838" y="2082525"/>
            <a:ext cx="1000500" cy="48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wait</a:t>
            </a:r>
            <a:endParaRPr/>
          </a:p>
        </p:txBody>
      </p:sp>
      <p:sp>
        <p:nvSpPr>
          <p:cNvPr id="250" name="Google Shape;250;p22"/>
          <p:cNvSpPr txBox="1"/>
          <p:nvPr/>
        </p:nvSpPr>
        <p:spPr>
          <a:xfrm>
            <a:off x="1923863" y="2754000"/>
            <a:ext cx="1000500" cy="48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wait</a:t>
            </a:r>
            <a:endParaRPr/>
          </a:p>
        </p:txBody>
      </p:sp>
      <p:sp>
        <p:nvSpPr>
          <p:cNvPr id="251" name="Google Shape;251;p22"/>
          <p:cNvSpPr txBox="1"/>
          <p:nvPr/>
        </p:nvSpPr>
        <p:spPr>
          <a:xfrm>
            <a:off x="3611013" y="2754000"/>
            <a:ext cx="1000500" cy="48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wait</a:t>
            </a:r>
            <a:endParaRPr/>
          </a:p>
        </p:txBody>
      </p:sp>
      <p:sp>
        <p:nvSpPr>
          <p:cNvPr id="252" name="Google Shape;252;p22"/>
          <p:cNvSpPr txBox="1"/>
          <p:nvPr/>
        </p:nvSpPr>
        <p:spPr>
          <a:xfrm>
            <a:off x="4849938" y="2754000"/>
            <a:ext cx="1000500" cy="48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wait</a:t>
            </a:r>
            <a:endParaRPr/>
          </a:p>
        </p:txBody>
      </p:sp>
      <p:sp>
        <p:nvSpPr>
          <p:cNvPr id="253" name="Google Shape;253;p22"/>
          <p:cNvSpPr txBox="1"/>
          <p:nvPr/>
        </p:nvSpPr>
        <p:spPr>
          <a:xfrm>
            <a:off x="6551538" y="2754000"/>
            <a:ext cx="1000500" cy="48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wait</a:t>
            </a:r>
            <a:endParaRPr/>
          </a:p>
        </p:txBody>
      </p:sp>
      <p:sp>
        <p:nvSpPr>
          <p:cNvPr id="254" name="Google Shape;254;p22"/>
          <p:cNvSpPr txBox="1"/>
          <p:nvPr/>
        </p:nvSpPr>
        <p:spPr>
          <a:xfrm>
            <a:off x="530700" y="3901450"/>
            <a:ext cx="1140300" cy="481800"/>
          </a:xfrm>
          <a:prstGeom prst="rect">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GB"/>
              <a:t>CPU:</a:t>
            </a:r>
            <a:endParaRPr/>
          </a:p>
        </p:txBody>
      </p:sp>
      <p:sp>
        <p:nvSpPr>
          <p:cNvPr id="255" name="Google Shape;255;p22"/>
          <p:cNvSpPr txBox="1"/>
          <p:nvPr/>
        </p:nvSpPr>
        <p:spPr>
          <a:xfrm>
            <a:off x="1923875" y="3901450"/>
            <a:ext cx="537900" cy="4818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p1</a:t>
            </a:r>
            <a:endParaRPr/>
          </a:p>
        </p:txBody>
      </p:sp>
      <p:sp>
        <p:nvSpPr>
          <p:cNvPr id="256" name="Google Shape;256;p22"/>
          <p:cNvSpPr txBox="1"/>
          <p:nvPr/>
        </p:nvSpPr>
        <p:spPr>
          <a:xfrm>
            <a:off x="2461775" y="3901450"/>
            <a:ext cx="537900" cy="481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p2</a:t>
            </a:r>
            <a:endParaRPr/>
          </a:p>
        </p:txBody>
      </p:sp>
      <p:sp>
        <p:nvSpPr>
          <p:cNvPr id="257" name="Google Shape;257;p22"/>
          <p:cNvSpPr txBox="1"/>
          <p:nvPr/>
        </p:nvSpPr>
        <p:spPr>
          <a:xfrm>
            <a:off x="2999675" y="3901450"/>
            <a:ext cx="810300" cy="481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p3</a:t>
            </a:r>
            <a:endParaRPr/>
          </a:p>
        </p:txBody>
      </p:sp>
      <p:sp>
        <p:nvSpPr>
          <p:cNvPr id="258" name="Google Shape;258;p22"/>
          <p:cNvSpPr txBox="1"/>
          <p:nvPr/>
        </p:nvSpPr>
        <p:spPr>
          <a:xfrm>
            <a:off x="3754475" y="3901450"/>
            <a:ext cx="537900" cy="4818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p1</a:t>
            </a:r>
            <a:endParaRPr/>
          </a:p>
        </p:txBody>
      </p:sp>
      <p:sp>
        <p:nvSpPr>
          <p:cNvPr id="259" name="Google Shape;259;p22"/>
          <p:cNvSpPr txBox="1"/>
          <p:nvPr/>
        </p:nvSpPr>
        <p:spPr>
          <a:xfrm>
            <a:off x="4303050" y="3901450"/>
            <a:ext cx="537900" cy="481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p3</a:t>
            </a:r>
            <a:endParaRPr/>
          </a:p>
        </p:txBody>
      </p:sp>
      <p:sp>
        <p:nvSpPr>
          <p:cNvPr id="260" name="Google Shape;260;p22"/>
          <p:cNvSpPr txBox="1"/>
          <p:nvPr/>
        </p:nvSpPr>
        <p:spPr>
          <a:xfrm>
            <a:off x="5077675" y="3901450"/>
            <a:ext cx="767400" cy="481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p2</a:t>
            </a:r>
            <a:endParaRPr/>
          </a:p>
        </p:txBody>
      </p:sp>
      <p:sp>
        <p:nvSpPr>
          <p:cNvPr id="261" name="Google Shape;261;p22"/>
          <p:cNvSpPr txBox="1"/>
          <p:nvPr/>
        </p:nvSpPr>
        <p:spPr>
          <a:xfrm>
            <a:off x="5845075" y="3901450"/>
            <a:ext cx="537900" cy="481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p3</a:t>
            </a:r>
            <a:endParaRPr/>
          </a:p>
        </p:txBody>
      </p:sp>
      <p:sp>
        <p:nvSpPr>
          <p:cNvPr id="262" name="Google Shape;262;p22"/>
          <p:cNvSpPr txBox="1"/>
          <p:nvPr/>
        </p:nvSpPr>
        <p:spPr>
          <a:xfrm>
            <a:off x="6375850" y="3901450"/>
            <a:ext cx="537900" cy="4818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p1</a:t>
            </a:r>
            <a:endParaRPr/>
          </a:p>
        </p:txBody>
      </p:sp>
      <p:sp>
        <p:nvSpPr>
          <p:cNvPr id="263" name="Google Shape;263;p22"/>
          <p:cNvSpPr txBox="1"/>
          <p:nvPr/>
        </p:nvSpPr>
        <p:spPr>
          <a:xfrm>
            <a:off x="7092975" y="3901450"/>
            <a:ext cx="537900" cy="4818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p1</a:t>
            </a:r>
            <a:endParaRPr/>
          </a:p>
        </p:txBody>
      </p:sp>
      <p:sp>
        <p:nvSpPr>
          <p:cNvPr id="264" name="Google Shape;264;p22"/>
          <p:cNvSpPr txBox="1"/>
          <p:nvPr/>
        </p:nvSpPr>
        <p:spPr>
          <a:xfrm>
            <a:off x="1843124" y="2082525"/>
            <a:ext cx="588000" cy="48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wait</a:t>
            </a:r>
            <a:endParaRPr/>
          </a:p>
        </p:txBody>
      </p:sp>
      <p:cxnSp>
        <p:nvCxnSpPr>
          <p:cNvPr id="265" name="Google Shape;265;p22"/>
          <p:cNvCxnSpPr/>
          <p:nvPr/>
        </p:nvCxnSpPr>
        <p:spPr>
          <a:xfrm>
            <a:off x="1893350" y="1892850"/>
            <a:ext cx="5888100" cy="0"/>
          </a:xfrm>
          <a:prstGeom prst="straightConnector1">
            <a:avLst/>
          </a:prstGeom>
          <a:noFill/>
          <a:ln cap="flat" cmpd="sng" w="9525">
            <a:solidFill>
              <a:schemeClr val="dk2"/>
            </a:solidFill>
            <a:prstDash val="solid"/>
            <a:round/>
            <a:headEnd len="med" w="med" type="none"/>
            <a:tailEnd len="med" w="med" type="triangle"/>
          </a:ln>
        </p:spPr>
      </p:cxnSp>
      <p:cxnSp>
        <p:nvCxnSpPr>
          <p:cNvPr id="266" name="Google Shape;266;p22"/>
          <p:cNvCxnSpPr/>
          <p:nvPr/>
        </p:nvCxnSpPr>
        <p:spPr>
          <a:xfrm>
            <a:off x="1893350" y="2564325"/>
            <a:ext cx="5888100" cy="0"/>
          </a:xfrm>
          <a:prstGeom prst="straightConnector1">
            <a:avLst/>
          </a:prstGeom>
          <a:noFill/>
          <a:ln cap="flat" cmpd="sng" w="9525">
            <a:solidFill>
              <a:schemeClr val="dk2"/>
            </a:solidFill>
            <a:prstDash val="solid"/>
            <a:round/>
            <a:headEnd len="med" w="med" type="none"/>
            <a:tailEnd len="med" w="med" type="triangle"/>
          </a:ln>
        </p:spPr>
      </p:cxnSp>
      <p:cxnSp>
        <p:nvCxnSpPr>
          <p:cNvPr id="267" name="Google Shape;267;p22"/>
          <p:cNvCxnSpPr/>
          <p:nvPr/>
        </p:nvCxnSpPr>
        <p:spPr>
          <a:xfrm>
            <a:off x="1893350" y="3235800"/>
            <a:ext cx="5888100" cy="0"/>
          </a:xfrm>
          <a:prstGeom prst="straightConnector1">
            <a:avLst/>
          </a:prstGeom>
          <a:noFill/>
          <a:ln cap="flat" cmpd="sng" w="9525">
            <a:solidFill>
              <a:schemeClr val="dk2"/>
            </a:solidFill>
            <a:prstDash val="solid"/>
            <a:round/>
            <a:headEnd len="med" w="med" type="none"/>
            <a:tailEnd len="med" w="med" type="triangle"/>
          </a:ln>
        </p:spPr>
      </p:cxnSp>
      <p:cxnSp>
        <p:nvCxnSpPr>
          <p:cNvPr id="268" name="Google Shape;268;p22"/>
          <p:cNvCxnSpPr/>
          <p:nvPr/>
        </p:nvCxnSpPr>
        <p:spPr>
          <a:xfrm>
            <a:off x="1923875" y="4383250"/>
            <a:ext cx="5888100" cy="0"/>
          </a:xfrm>
          <a:prstGeom prst="straightConnector1">
            <a:avLst/>
          </a:prstGeom>
          <a:noFill/>
          <a:ln cap="flat" cmpd="sng" w="9525">
            <a:solidFill>
              <a:schemeClr val="dk2"/>
            </a:solidFill>
            <a:prstDash val="solid"/>
            <a:round/>
            <a:headEnd len="med" w="med" type="none"/>
            <a:tailEnd len="med" w="med" type="triangle"/>
          </a:ln>
        </p:spPr>
      </p:cxnSp>
      <p:sp>
        <p:nvSpPr>
          <p:cNvPr id="269" name="Google Shape;269;p22"/>
          <p:cNvSpPr txBox="1"/>
          <p:nvPr>
            <p:ph idx="12" type="sldNum"/>
          </p:nvPr>
        </p:nvSpPr>
        <p:spPr>
          <a:xfrm>
            <a:off x="8800649" y="4749850"/>
            <a:ext cx="355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23"/>
          <p:cNvSpPr txBox="1"/>
          <p:nvPr>
            <p:ph idx="1" type="body"/>
          </p:nvPr>
        </p:nvSpPr>
        <p:spPr>
          <a:xfrm>
            <a:off x="190800" y="720925"/>
            <a:ext cx="8515200" cy="4382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spooling is typically used to </a:t>
            </a:r>
            <a:r>
              <a:rPr lang="en-GB"/>
              <a:t>deal with slow devices / peripherals, eg. printers: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GB"/>
              <a:t>spooling can be used (somewhat) to deal with deadlocks in concurrent programming</a:t>
            </a:r>
            <a:endParaRPr/>
          </a:p>
          <a:p>
            <a:pPr indent="0" lvl="0" marL="0" rtl="0" algn="l">
              <a:spcBef>
                <a:spcPts val="0"/>
              </a:spcBef>
              <a:spcAft>
                <a:spcPts val="0"/>
              </a:spcAft>
              <a:buNone/>
            </a:pPr>
            <a:r>
              <a:t/>
            </a:r>
            <a:endParaRPr/>
          </a:p>
        </p:txBody>
      </p:sp>
      <p:sp>
        <p:nvSpPr>
          <p:cNvPr id="275" name="Google Shape;275;p23"/>
          <p:cNvSpPr txBox="1"/>
          <p:nvPr>
            <p:ph type="title"/>
          </p:nvPr>
        </p:nvSpPr>
        <p:spPr>
          <a:xfrm>
            <a:off x="190800" y="107700"/>
            <a:ext cx="8515200" cy="572700"/>
          </a:xfrm>
          <a:prstGeom prst="rect">
            <a:avLst/>
          </a:prstGeom>
          <a:noFill/>
          <a:ln>
            <a:noFill/>
          </a:ln>
        </p:spPr>
        <p:txBody>
          <a:bodyPr anchorCtr="0" anchor="ctr" bIns="32750" lIns="32750" spcFirstLastPara="1" rIns="32750" wrap="square" tIns="32750">
            <a:noAutofit/>
          </a:bodyPr>
          <a:lstStyle/>
          <a:p>
            <a:pPr indent="0" lvl="0" marL="0" rtl="0" algn="l">
              <a:spcBef>
                <a:spcPts val="0"/>
              </a:spcBef>
              <a:spcAft>
                <a:spcPts val="0"/>
              </a:spcAft>
              <a:buClr>
                <a:srgbClr val="000000"/>
              </a:buClr>
              <a:buFont typeface="Jacques Francois Shadow"/>
              <a:buNone/>
            </a:pPr>
            <a:r>
              <a:rPr lang="en-GB"/>
              <a:t>Spooling</a:t>
            </a:r>
            <a:endParaRPr/>
          </a:p>
        </p:txBody>
      </p:sp>
      <p:sp>
        <p:nvSpPr>
          <p:cNvPr id="276" name="Google Shape;276;p23"/>
          <p:cNvSpPr txBox="1"/>
          <p:nvPr>
            <p:ph idx="12" type="sldNum"/>
          </p:nvPr>
        </p:nvSpPr>
        <p:spPr>
          <a:xfrm>
            <a:off x="8800649" y="4749850"/>
            <a:ext cx="355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grpSp>
        <p:nvGrpSpPr>
          <p:cNvPr id="277" name="Google Shape;277;p23"/>
          <p:cNvGrpSpPr/>
          <p:nvPr/>
        </p:nvGrpSpPr>
        <p:grpSpPr>
          <a:xfrm>
            <a:off x="918695" y="1382316"/>
            <a:ext cx="6062042" cy="2622218"/>
            <a:chOff x="1635355" y="1732257"/>
            <a:chExt cx="6816645" cy="3134000"/>
          </a:xfrm>
        </p:grpSpPr>
        <p:sp>
          <p:nvSpPr>
            <p:cNvPr id="278" name="Google Shape;278;p23"/>
            <p:cNvSpPr/>
            <p:nvPr/>
          </p:nvSpPr>
          <p:spPr>
            <a:xfrm>
              <a:off x="3553922" y="3165452"/>
              <a:ext cx="366300" cy="274500"/>
            </a:xfrm>
            <a:prstGeom prst="rect">
              <a:avLst/>
            </a:prstGeom>
            <a:solidFill>
              <a:srgbClr val="000000">
                <a:alpha val="0"/>
              </a:srgbClr>
            </a:solidFill>
            <a:ln cap="flat" cmpd="sng" w="12700">
              <a:solidFill>
                <a:srgbClr val="000000"/>
              </a:solidFill>
              <a:prstDash val="solid"/>
              <a:miter lim="8000"/>
              <a:headEnd len="sm" w="sm" type="none"/>
              <a:tailEnd len="sm" w="sm" type="none"/>
            </a:ln>
            <a:effectLst>
              <a:outerShdw blurRad="50800" rotWithShape="0" dist="12700">
                <a:srgbClr val="000000">
                  <a:alpha val="49800"/>
                </a:srgbClr>
              </a:outerShdw>
            </a:effectLst>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Arial"/>
                <a:buNone/>
              </a:pPr>
              <a:r>
                <a:t/>
              </a:r>
              <a:endParaRPr b="0" i="0" sz="2300" u="none" cap="none" strike="noStrike">
                <a:solidFill>
                  <a:srgbClr val="FFFFFF"/>
                </a:solidFill>
                <a:latin typeface="Arial"/>
                <a:ea typeface="Arial"/>
                <a:cs typeface="Arial"/>
                <a:sym typeface="Arial"/>
              </a:endParaRPr>
            </a:p>
          </p:txBody>
        </p:sp>
        <p:sp>
          <p:nvSpPr>
            <p:cNvPr id="279" name="Google Shape;279;p23"/>
            <p:cNvSpPr/>
            <p:nvPr/>
          </p:nvSpPr>
          <p:spPr>
            <a:xfrm>
              <a:off x="3920039" y="3165452"/>
              <a:ext cx="366300" cy="274500"/>
            </a:xfrm>
            <a:prstGeom prst="rect">
              <a:avLst/>
            </a:prstGeom>
            <a:solidFill>
              <a:srgbClr val="000000">
                <a:alpha val="0"/>
              </a:srgbClr>
            </a:solidFill>
            <a:ln cap="flat" cmpd="sng" w="12700">
              <a:solidFill>
                <a:srgbClr val="000000"/>
              </a:solidFill>
              <a:prstDash val="solid"/>
              <a:miter lim="8000"/>
              <a:headEnd len="sm" w="sm" type="none"/>
              <a:tailEnd len="sm" w="sm" type="none"/>
            </a:ln>
            <a:effectLst>
              <a:outerShdw blurRad="50800" rotWithShape="0" dist="12700">
                <a:srgbClr val="000000">
                  <a:alpha val="49800"/>
                </a:srgbClr>
              </a:outerShdw>
            </a:effectLst>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Arial"/>
                <a:buNone/>
              </a:pPr>
              <a:r>
                <a:t/>
              </a:r>
              <a:endParaRPr b="0" i="0" sz="2300" u="none" cap="none" strike="noStrike">
                <a:solidFill>
                  <a:srgbClr val="FFFFFF"/>
                </a:solidFill>
                <a:latin typeface="Arial"/>
                <a:ea typeface="Arial"/>
                <a:cs typeface="Arial"/>
                <a:sym typeface="Arial"/>
              </a:endParaRPr>
            </a:p>
          </p:txBody>
        </p:sp>
        <p:sp>
          <p:nvSpPr>
            <p:cNvPr id="280" name="Google Shape;280;p23"/>
            <p:cNvSpPr/>
            <p:nvPr/>
          </p:nvSpPr>
          <p:spPr>
            <a:xfrm>
              <a:off x="4286156" y="3165452"/>
              <a:ext cx="366300" cy="274500"/>
            </a:xfrm>
            <a:prstGeom prst="rect">
              <a:avLst/>
            </a:prstGeom>
            <a:solidFill>
              <a:srgbClr val="000000">
                <a:alpha val="0"/>
              </a:srgbClr>
            </a:solidFill>
            <a:ln cap="flat" cmpd="sng" w="12700">
              <a:solidFill>
                <a:srgbClr val="000000"/>
              </a:solidFill>
              <a:prstDash val="solid"/>
              <a:miter lim="8000"/>
              <a:headEnd len="sm" w="sm" type="none"/>
              <a:tailEnd len="sm" w="sm" type="none"/>
            </a:ln>
            <a:effectLst>
              <a:outerShdw blurRad="50800" rotWithShape="0" dist="12700">
                <a:srgbClr val="000000">
                  <a:alpha val="49800"/>
                </a:srgbClr>
              </a:outerShdw>
            </a:effectLst>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Arial"/>
                <a:buNone/>
              </a:pPr>
              <a:r>
                <a:t/>
              </a:r>
              <a:endParaRPr b="0" i="0" sz="2300" u="none" cap="none" strike="noStrike">
                <a:solidFill>
                  <a:srgbClr val="FFFFFF"/>
                </a:solidFill>
                <a:latin typeface="Arial"/>
                <a:ea typeface="Arial"/>
                <a:cs typeface="Arial"/>
                <a:sym typeface="Arial"/>
              </a:endParaRPr>
            </a:p>
          </p:txBody>
        </p:sp>
        <p:sp>
          <p:nvSpPr>
            <p:cNvPr id="281" name="Google Shape;281;p23"/>
            <p:cNvSpPr/>
            <p:nvPr/>
          </p:nvSpPr>
          <p:spPr>
            <a:xfrm>
              <a:off x="4652273" y="3165452"/>
              <a:ext cx="366300" cy="274500"/>
            </a:xfrm>
            <a:prstGeom prst="rect">
              <a:avLst/>
            </a:prstGeom>
            <a:solidFill>
              <a:srgbClr val="000000">
                <a:alpha val="0"/>
              </a:srgbClr>
            </a:solidFill>
            <a:ln cap="flat" cmpd="sng" w="12700">
              <a:solidFill>
                <a:srgbClr val="000000"/>
              </a:solidFill>
              <a:prstDash val="solid"/>
              <a:miter lim="8000"/>
              <a:headEnd len="sm" w="sm" type="none"/>
              <a:tailEnd len="sm" w="sm" type="none"/>
            </a:ln>
            <a:effectLst>
              <a:outerShdw blurRad="50800" rotWithShape="0" dist="12700">
                <a:srgbClr val="000000">
                  <a:alpha val="49800"/>
                </a:srgbClr>
              </a:outerShdw>
            </a:effectLst>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Font typeface="Arial"/>
                <a:buNone/>
              </a:pPr>
              <a:r>
                <a:t/>
              </a:r>
              <a:endParaRPr b="0" i="0" sz="2300" u="none" cap="none" strike="noStrike">
                <a:solidFill>
                  <a:srgbClr val="FFFFFF"/>
                </a:solidFill>
                <a:latin typeface="Arial"/>
                <a:ea typeface="Arial"/>
                <a:cs typeface="Arial"/>
                <a:sym typeface="Arial"/>
              </a:endParaRPr>
            </a:p>
          </p:txBody>
        </p:sp>
        <p:pic>
          <p:nvPicPr>
            <p:cNvPr descr="droppedImage.pdf" id="282" name="Google Shape;282;p23"/>
            <p:cNvPicPr preferRelativeResize="0"/>
            <p:nvPr/>
          </p:nvPicPr>
          <p:blipFill rotWithShape="1">
            <a:blip r:embed="rId3">
              <a:alphaModFix/>
            </a:blip>
            <a:srcRect b="0" l="0" r="0" t="0"/>
            <a:stretch/>
          </p:blipFill>
          <p:spPr>
            <a:xfrm>
              <a:off x="1635355" y="1732257"/>
              <a:ext cx="1330500" cy="1181100"/>
            </a:xfrm>
            <a:prstGeom prst="rect">
              <a:avLst/>
            </a:prstGeom>
            <a:noFill/>
            <a:ln>
              <a:noFill/>
            </a:ln>
          </p:spPr>
        </p:pic>
        <p:pic>
          <p:nvPicPr>
            <p:cNvPr descr="droppedImage.pdf" id="283" name="Google Shape;283;p23"/>
            <p:cNvPicPr preferRelativeResize="0"/>
            <p:nvPr/>
          </p:nvPicPr>
          <p:blipFill rotWithShape="1">
            <a:blip r:embed="rId3">
              <a:alphaModFix/>
            </a:blip>
            <a:srcRect b="0" l="0" r="0" t="0"/>
            <a:stretch/>
          </p:blipFill>
          <p:spPr>
            <a:xfrm>
              <a:off x="1635355" y="3685157"/>
              <a:ext cx="1330500" cy="1181100"/>
            </a:xfrm>
            <a:prstGeom prst="rect">
              <a:avLst/>
            </a:prstGeom>
            <a:noFill/>
            <a:ln>
              <a:noFill/>
            </a:ln>
          </p:spPr>
        </p:pic>
        <p:cxnSp>
          <p:nvCxnSpPr>
            <p:cNvPr id="284" name="Google Shape;284;p23"/>
            <p:cNvCxnSpPr/>
            <p:nvPr/>
          </p:nvCxnSpPr>
          <p:spPr>
            <a:xfrm>
              <a:off x="3040825" y="2488600"/>
              <a:ext cx="609600" cy="552300"/>
            </a:xfrm>
            <a:prstGeom prst="straightConnector1">
              <a:avLst/>
            </a:prstGeom>
            <a:noFill/>
            <a:ln cap="flat" cmpd="sng" w="9525">
              <a:solidFill>
                <a:schemeClr val="dk2"/>
              </a:solidFill>
              <a:prstDash val="solid"/>
              <a:round/>
              <a:headEnd len="med" w="med" type="none"/>
              <a:tailEnd len="med" w="med" type="triangle"/>
            </a:ln>
          </p:spPr>
        </p:cxnSp>
        <p:sp>
          <p:nvSpPr>
            <p:cNvPr id="285" name="Google Shape;285;p23"/>
            <p:cNvSpPr txBox="1"/>
            <p:nvPr/>
          </p:nvSpPr>
          <p:spPr>
            <a:xfrm>
              <a:off x="3571550" y="3447825"/>
              <a:ext cx="1446900" cy="27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spooler</a:t>
              </a:r>
              <a:endParaRPr/>
            </a:p>
          </p:txBody>
        </p:sp>
        <p:cxnSp>
          <p:nvCxnSpPr>
            <p:cNvPr id="286" name="Google Shape;286;p23"/>
            <p:cNvCxnSpPr/>
            <p:nvPr/>
          </p:nvCxnSpPr>
          <p:spPr>
            <a:xfrm flipH="1" rot="10800000">
              <a:off x="3055175" y="3736550"/>
              <a:ext cx="573600" cy="365700"/>
            </a:xfrm>
            <a:prstGeom prst="straightConnector1">
              <a:avLst/>
            </a:prstGeom>
            <a:noFill/>
            <a:ln cap="flat" cmpd="sng" w="9525">
              <a:solidFill>
                <a:schemeClr val="dk2"/>
              </a:solidFill>
              <a:prstDash val="solid"/>
              <a:round/>
              <a:headEnd len="med" w="med" type="none"/>
              <a:tailEnd len="med" w="med" type="triangle"/>
            </a:ln>
          </p:spPr>
        </p:cxnSp>
        <p:cxnSp>
          <p:nvCxnSpPr>
            <p:cNvPr id="287" name="Google Shape;287;p23"/>
            <p:cNvCxnSpPr/>
            <p:nvPr/>
          </p:nvCxnSpPr>
          <p:spPr>
            <a:xfrm>
              <a:off x="5170850" y="3320525"/>
              <a:ext cx="796200" cy="0"/>
            </a:xfrm>
            <a:prstGeom prst="straightConnector1">
              <a:avLst/>
            </a:prstGeom>
            <a:noFill/>
            <a:ln cap="flat" cmpd="sng" w="9525">
              <a:solidFill>
                <a:schemeClr val="dk2"/>
              </a:solidFill>
              <a:prstDash val="solid"/>
              <a:round/>
              <a:headEnd len="med" w="med" type="none"/>
              <a:tailEnd len="med" w="med" type="triangle"/>
            </a:ln>
          </p:spPr>
        </p:cxnSp>
        <p:sp>
          <p:nvSpPr>
            <p:cNvPr id="288" name="Google Shape;288;p23"/>
            <p:cNvSpPr txBox="1"/>
            <p:nvPr/>
          </p:nvSpPr>
          <p:spPr>
            <a:xfrm>
              <a:off x="3299025" y="2434500"/>
              <a:ext cx="759000" cy="2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fast</a:t>
              </a:r>
              <a:endParaRPr/>
            </a:p>
          </p:txBody>
        </p:sp>
        <p:sp>
          <p:nvSpPr>
            <p:cNvPr id="289" name="Google Shape;289;p23"/>
            <p:cNvSpPr txBox="1"/>
            <p:nvPr/>
          </p:nvSpPr>
          <p:spPr>
            <a:xfrm>
              <a:off x="3198600" y="4001200"/>
              <a:ext cx="759000" cy="2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fast</a:t>
              </a:r>
              <a:endParaRPr/>
            </a:p>
          </p:txBody>
        </p:sp>
        <p:sp>
          <p:nvSpPr>
            <p:cNvPr id="290" name="Google Shape;290;p23"/>
            <p:cNvSpPr txBox="1"/>
            <p:nvPr/>
          </p:nvSpPr>
          <p:spPr>
            <a:xfrm>
              <a:off x="5208050" y="2983425"/>
              <a:ext cx="759000" cy="2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slow</a:t>
              </a:r>
              <a:endParaRPr/>
            </a:p>
          </p:txBody>
        </p:sp>
        <p:pic>
          <p:nvPicPr>
            <p:cNvPr id="291" name="Google Shape;291;p23"/>
            <p:cNvPicPr preferRelativeResize="0"/>
            <p:nvPr/>
          </p:nvPicPr>
          <p:blipFill>
            <a:blip r:embed="rId4">
              <a:alphaModFix/>
            </a:blip>
            <a:stretch>
              <a:fillRect/>
            </a:stretch>
          </p:blipFill>
          <p:spPr>
            <a:xfrm>
              <a:off x="6046250" y="1869950"/>
              <a:ext cx="2405750" cy="240575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24"/>
          <p:cNvSpPr txBox="1"/>
          <p:nvPr>
            <p:ph idx="1" type="body"/>
          </p:nvPr>
        </p:nvSpPr>
        <p:spPr>
          <a:xfrm>
            <a:off x="190800" y="720925"/>
            <a:ext cx="8515200" cy="4382100"/>
          </a:xfrm>
          <a:prstGeom prst="rect">
            <a:avLst/>
          </a:prstGeom>
          <a:noFill/>
          <a:ln>
            <a:noFill/>
          </a:ln>
        </p:spPr>
        <p:txBody>
          <a:bodyPr anchorCtr="0" anchor="t" bIns="32750" lIns="32750" spcFirstLastPara="1" rIns="32750" wrap="square" tIns="32750">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GB"/>
              <a:t>4th</a:t>
            </a:r>
            <a:r>
              <a:rPr lang="en-GB"/>
              <a:t> generation (19</a:t>
            </a:r>
            <a:r>
              <a:rPr lang="en-GB"/>
              <a:t>80</a:t>
            </a:r>
            <a:r>
              <a:rPr lang="en-GB"/>
              <a:t> - </a:t>
            </a:r>
            <a:r>
              <a:rPr lang="en-GB"/>
              <a:t>present</a:t>
            </a:r>
            <a:r>
              <a:rPr lang="en-GB"/>
              <a:t>): </a:t>
            </a:r>
            <a:r>
              <a:rPr lang="en-GB"/>
              <a:t>personal computers</a:t>
            </a:r>
            <a:endParaRPr/>
          </a:p>
          <a:p>
            <a:pPr indent="-317500" lvl="1" marL="914400" rtl="0" algn="l">
              <a:spcBef>
                <a:spcPts val="0"/>
              </a:spcBef>
              <a:spcAft>
                <a:spcPts val="0"/>
              </a:spcAft>
              <a:buSzPts val="1400"/>
              <a:buChar char="○"/>
            </a:pPr>
            <a:r>
              <a:rPr lang="en-GB"/>
              <a:t>cheap mass-produced computers</a:t>
            </a:r>
            <a:endParaRPr/>
          </a:p>
          <a:p>
            <a:pPr indent="-317500" lvl="1" marL="914400" rtl="0" algn="l">
              <a:spcBef>
                <a:spcPts val="0"/>
              </a:spcBef>
              <a:spcAft>
                <a:spcPts val="0"/>
              </a:spcAft>
              <a:buSzPts val="1400"/>
              <a:buChar char="○"/>
            </a:pPr>
            <a:r>
              <a:rPr lang="en-GB"/>
              <a:t>user friendly shells on top of OS</a:t>
            </a:r>
            <a:endParaRPr/>
          </a:p>
          <a:p>
            <a:pPr indent="-317500" lvl="1" marL="914400" rtl="0" algn="l">
              <a:spcBef>
                <a:spcPts val="0"/>
              </a:spcBef>
              <a:spcAft>
                <a:spcPts val="0"/>
              </a:spcAft>
              <a:buSzPts val="1400"/>
              <a:buChar char="○"/>
            </a:pPr>
            <a:r>
              <a:rPr lang="en-GB"/>
              <a:t>Windows, Mac OS, Linux + GNOME / KDE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GB"/>
              <a:t>5th generation (1990 - present): mobile computers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a:t>
            </a:r>
            <a:endParaRPr/>
          </a:p>
        </p:txBody>
      </p:sp>
      <p:sp>
        <p:nvSpPr>
          <p:cNvPr id="297" name="Google Shape;297;p24"/>
          <p:cNvSpPr txBox="1"/>
          <p:nvPr>
            <p:ph type="title"/>
          </p:nvPr>
        </p:nvSpPr>
        <p:spPr>
          <a:xfrm>
            <a:off x="190800" y="107700"/>
            <a:ext cx="8515200" cy="572700"/>
          </a:xfrm>
          <a:prstGeom prst="rect">
            <a:avLst/>
          </a:prstGeom>
          <a:noFill/>
          <a:ln>
            <a:noFill/>
          </a:ln>
        </p:spPr>
        <p:txBody>
          <a:bodyPr anchorCtr="0" anchor="ctr" bIns="32750" lIns="32750" spcFirstLastPara="1" rIns="32750" wrap="square" tIns="32750">
            <a:noAutofit/>
          </a:bodyPr>
          <a:lstStyle/>
          <a:p>
            <a:pPr indent="0" lvl="0" marL="0" rtl="0" algn="l">
              <a:spcBef>
                <a:spcPts val="0"/>
              </a:spcBef>
              <a:spcAft>
                <a:spcPts val="0"/>
              </a:spcAft>
              <a:buClr>
                <a:srgbClr val="000000"/>
              </a:buClr>
              <a:buFont typeface="Jacques Francois Shadow"/>
              <a:buNone/>
            </a:pPr>
            <a:r>
              <a:rPr lang="en-GB"/>
              <a:t>History of operating systems</a:t>
            </a:r>
            <a:endParaRPr/>
          </a:p>
        </p:txBody>
      </p:sp>
      <p:pic>
        <p:nvPicPr>
          <p:cNvPr id="298" name="Google Shape;298;p24"/>
          <p:cNvPicPr preferRelativeResize="0"/>
          <p:nvPr/>
        </p:nvPicPr>
        <p:blipFill>
          <a:blip r:embed="rId3">
            <a:alphaModFix/>
          </a:blip>
          <a:stretch>
            <a:fillRect/>
          </a:stretch>
        </p:blipFill>
        <p:spPr>
          <a:xfrm>
            <a:off x="937025" y="3126897"/>
            <a:ext cx="2575600" cy="1976125"/>
          </a:xfrm>
          <a:prstGeom prst="rect">
            <a:avLst/>
          </a:prstGeom>
          <a:noFill/>
          <a:ln>
            <a:noFill/>
          </a:ln>
        </p:spPr>
      </p:pic>
      <p:pic>
        <p:nvPicPr>
          <p:cNvPr id="299" name="Google Shape;299;p24"/>
          <p:cNvPicPr preferRelativeResize="0"/>
          <p:nvPr/>
        </p:nvPicPr>
        <p:blipFill>
          <a:blip r:embed="rId4">
            <a:alphaModFix/>
          </a:blip>
          <a:stretch>
            <a:fillRect/>
          </a:stretch>
        </p:blipFill>
        <p:spPr>
          <a:xfrm>
            <a:off x="4690325" y="3126900"/>
            <a:ext cx="2960089" cy="1976126"/>
          </a:xfrm>
          <a:prstGeom prst="rect">
            <a:avLst/>
          </a:prstGeom>
          <a:noFill/>
          <a:ln>
            <a:noFill/>
          </a:ln>
        </p:spPr>
      </p:pic>
      <p:sp>
        <p:nvSpPr>
          <p:cNvPr id="300" name="Google Shape;300;p24"/>
          <p:cNvSpPr txBox="1"/>
          <p:nvPr>
            <p:ph idx="12" type="sldNum"/>
          </p:nvPr>
        </p:nvSpPr>
        <p:spPr>
          <a:xfrm>
            <a:off x="8800649" y="4749850"/>
            <a:ext cx="355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25"/>
          <p:cNvSpPr txBox="1"/>
          <p:nvPr>
            <p:ph type="title"/>
          </p:nvPr>
        </p:nvSpPr>
        <p:spPr>
          <a:xfrm>
            <a:off x="190800" y="107700"/>
            <a:ext cx="8515200" cy="572700"/>
          </a:xfrm>
          <a:prstGeom prst="rect">
            <a:avLst/>
          </a:prstGeom>
          <a:noFill/>
          <a:ln>
            <a:noFill/>
          </a:ln>
        </p:spPr>
        <p:txBody>
          <a:bodyPr anchorCtr="0" anchor="ctr" bIns="32750" lIns="32750" spcFirstLastPara="1" rIns="32750" wrap="square" tIns="32750">
            <a:noAutofit/>
          </a:bodyPr>
          <a:lstStyle/>
          <a:p>
            <a:pPr indent="0" lvl="0" marL="0" rtl="0" algn="l">
              <a:spcBef>
                <a:spcPts val="0"/>
              </a:spcBef>
              <a:spcAft>
                <a:spcPts val="0"/>
              </a:spcAft>
              <a:buClr>
                <a:srgbClr val="000000"/>
              </a:buClr>
              <a:buFont typeface="Jacques Francois Shadow"/>
              <a:buNone/>
            </a:pPr>
            <a:r>
              <a:rPr lang="en-GB"/>
              <a:t>History of operating systems</a:t>
            </a:r>
            <a:endParaRPr/>
          </a:p>
        </p:txBody>
      </p:sp>
      <p:pic>
        <p:nvPicPr>
          <p:cNvPr descr="We all use computers but do we take the operating systems that we use everyday for granted? From Xerox' first Graphical user interface and mouse input system, to Apple's Machintosh, all the way to Windows 8 and Android, this is the story of the history of operating systems. &#10;&#10;SUBSCRIBE TO THIS YOUTUBE CHANNEL: &#10;https://www.youtube.com/user/LACK78&#10;KEEP UP ON SOCIAL MEDIA:&#10;Twitter : http://twitter.com/lack78&#10;Facebook : https://www.facebook.com/ComputingForever&#10;Google+ : LACK78: http://goo.gl/k4gWsg&#10;Google+: Computing Forever: http://goo.gl/Q8gZpY&#10;ALL MY TECH BLOGGING NEWS CONTENT:&#10;http://computingforever.com&#10;MORE VIDEO AWESOMENESS:&#10;http://youtube.com/daveknowsstuff" id="306" name="Google Shape;306;p25" title="The History of Operating Systems">
            <a:hlinkClick r:id="rId3"/>
          </p:cNvPr>
          <p:cNvPicPr preferRelativeResize="0"/>
          <p:nvPr/>
        </p:nvPicPr>
        <p:blipFill>
          <a:blip r:embed="rId4">
            <a:alphaModFix/>
          </a:blip>
          <a:stretch>
            <a:fillRect/>
          </a:stretch>
        </p:blipFill>
        <p:spPr>
          <a:xfrm>
            <a:off x="2006300" y="1194325"/>
            <a:ext cx="4572000" cy="3429000"/>
          </a:xfrm>
          <a:prstGeom prst="rect">
            <a:avLst/>
          </a:prstGeom>
          <a:noFill/>
          <a:ln>
            <a:noFill/>
          </a:ln>
        </p:spPr>
      </p:pic>
      <p:sp>
        <p:nvSpPr>
          <p:cNvPr id="307" name="Google Shape;307;p25"/>
          <p:cNvSpPr txBox="1"/>
          <p:nvPr>
            <p:ph idx="12" type="sldNum"/>
          </p:nvPr>
        </p:nvSpPr>
        <p:spPr>
          <a:xfrm>
            <a:off x="8800649" y="4749850"/>
            <a:ext cx="355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26"/>
          <p:cNvSpPr txBox="1"/>
          <p:nvPr>
            <p:ph type="title"/>
          </p:nvPr>
        </p:nvSpPr>
        <p:spPr>
          <a:xfrm>
            <a:off x="190800" y="107700"/>
            <a:ext cx="8515200" cy="572700"/>
          </a:xfrm>
          <a:prstGeom prst="rect">
            <a:avLst/>
          </a:prstGeom>
          <a:noFill/>
          <a:ln>
            <a:noFill/>
          </a:ln>
        </p:spPr>
        <p:txBody>
          <a:bodyPr anchorCtr="0" anchor="ctr" bIns="32750" lIns="32750" spcFirstLastPara="1" rIns="32750" wrap="square" tIns="32750">
            <a:noAutofit/>
          </a:bodyPr>
          <a:lstStyle/>
          <a:p>
            <a:pPr indent="0" lvl="0" marL="0" rtl="0" algn="l">
              <a:spcBef>
                <a:spcPts val="0"/>
              </a:spcBef>
              <a:spcAft>
                <a:spcPts val="0"/>
              </a:spcAft>
              <a:buClr>
                <a:srgbClr val="000000"/>
              </a:buClr>
              <a:buFont typeface="Jacques Francois Shadow"/>
              <a:buNone/>
            </a:pPr>
            <a:r>
              <a:rPr lang="en-GB"/>
              <a:t>Online resources</a:t>
            </a:r>
            <a:endParaRPr/>
          </a:p>
        </p:txBody>
      </p:sp>
      <p:sp>
        <p:nvSpPr>
          <p:cNvPr id="313" name="Google Shape;313;p26"/>
          <p:cNvSpPr txBox="1"/>
          <p:nvPr>
            <p:ph idx="1" type="body"/>
          </p:nvPr>
        </p:nvSpPr>
        <p:spPr>
          <a:xfrm>
            <a:off x="190800" y="720925"/>
            <a:ext cx="8515200" cy="4382100"/>
          </a:xfrm>
          <a:prstGeom prst="rect">
            <a:avLst/>
          </a:prstGeom>
          <a:noFill/>
          <a:ln>
            <a:noFill/>
          </a:ln>
        </p:spPr>
        <p:txBody>
          <a:bodyPr anchorCtr="0" anchor="ctr" bIns="32750" lIns="32750" spcFirstLastPara="1" rIns="32750" wrap="square" tIns="32750">
            <a:noAutofit/>
          </a:bodyPr>
          <a:lstStyle/>
          <a:p>
            <a:pPr indent="-317500" lvl="0" marL="457200" rtl="0" algn="l">
              <a:spcBef>
                <a:spcPts val="0"/>
              </a:spcBef>
              <a:spcAft>
                <a:spcPts val="0"/>
              </a:spcAft>
              <a:buSzPts val="1400"/>
              <a:buChar char="●"/>
            </a:pPr>
            <a:r>
              <a:rPr lang="en-GB"/>
              <a:t>Computer History Museum</a:t>
            </a:r>
            <a:endParaRPr/>
          </a:p>
          <a:p>
            <a:pPr indent="-317500" lvl="1" marL="914400" rtl="0" algn="l">
              <a:spcBef>
                <a:spcPts val="0"/>
              </a:spcBef>
              <a:spcAft>
                <a:spcPts val="0"/>
              </a:spcAft>
              <a:buSzPts val="1400"/>
              <a:buChar char="○"/>
            </a:pPr>
            <a:r>
              <a:rPr lang="en-GB" u="sng">
                <a:solidFill>
                  <a:schemeClr val="hlink"/>
                </a:solidFill>
                <a:hlinkClick r:id="rId3"/>
              </a:rPr>
              <a:t>http://www.youtube.com/user/ComputerHistory</a:t>
            </a:r>
            <a:endParaRPr/>
          </a:p>
          <a:p>
            <a:pPr indent="-317500" lvl="1" marL="914400" rtl="0" algn="l">
              <a:spcBef>
                <a:spcPts val="0"/>
              </a:spcBef>
              <a:spcAft>
                <a:spcPts val="0"/>
              </a:spcAft>
              <a:buSzPts val="1400"/>
              <a:buChar char="○"/>
            </a:pPr>
            <a:r>
              <a:rPr lang="en-GB" u="sng">
                <a:solidFill>
                  <a:schemeClr val="hlink"/>
                </a:solidFill>
                <a:hlinkClick r:id="rId4"/>
              </a:rPr>
              <a:t>http://www.computerhistory.org</a:t>
            </a:r>
            <a:endParaRPr/>
          </a:p>
          <a:p>
            <a:pPr indent="-317500" lvl="1" marL="914400" rtl="0" algn="l">
              <a:spcBef>
                <a:spcPts val="0"/>
              </a:spcBef>
              <a:spcAft>
                <a:spcPts val="0"/>
              </a:spcAft>
              <a:buSzPts val="1400"/>
              <a:buChar char="○"/>
            </a:pPr>
            <a:r>
              <a:rPr lang="en-GB" u="sng">
                <a:solidFill>
                  <a:schemeClr val="hlink"/>
                </a:solidFill>
                <a:hlinkClick r:id="rId5"/>
              </a:rPr>
              <a:t>http://www.youtube.com/watch?v=qundvme1Tik</a:t>
            </a:r>
            <a:endParaRPr/>
          </a:p>
          <a:p>
            <a:pPr indent="0" lvl="0" marL="0" rtl="0" algn="l">
              <a:spcBef>
                <a:spcPts val="0"/>
              </a:spcBef>
              <a:spcAft>
                <a:spcPts val="0"/>
              </a:spcAft>
              <a:buNone/>
            </a:pPr>
            <a:r>
              <a:t/>
            </a:r>
            <a:endParaRPr/>
          </a:p>
        </p:txBody>
      </p:sp>
      <p:sp>
        <p:nvSpPr>
          <p:cNvPr id="314" name="Google Shape;314;p26"/>
          <p:cNvSpPr txBox="1"/>
          <p:nvPr>
            <p:ph idx="12" type="sldNum"/>
          </p:nvPr>
        </p:nvSpPr>
        <p:spPr>
          <a:xfrm>
            <a:off x="8800649" y="4749850"/>
            <a:ext cx="355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 name="Shape 44"/>
        <p:cNvGrpSpPr/>
        <p:nvPr/>
      </p:nvGrpSpPr>
      <p:grpSpPr>
        <a:xfrm>
          <a:off x="0" y="0"/>
          <a:ext cx="0" cy="0"/>
          <a:chOff x="0" y="0"/>
          <a:chExt cx="0" cy="0"/>
        </a:xfrm>
      </p:grpSpPr>
      <p:sp>
        <p:nvSpPr>
          <p:cNvPr id="45" name="Google Shape;45;p9"/>
          <p:cNvSpPr txBox="1"/>
          <p:nvPr>
            <p:ph type="title"/>
          </p:nvPr>
        </p:nvSpPr>
        <p:spPr>
          <a:xfrm>
            <a:off x="190800" y="107700"/>
            <a:ext cx="8515200" cy="572700"/>
          </a:xfrm>
          <a:prstGeom prst="rect">
            <a:avLst/>
          </a:prstGeom>
          <a:noFill/>
          <a:ln>
            <a:noFill/>
          </a:ln>
        </p:spPr>
        <p:txBody>
          <a:bodyPr anchorCtr="0" anchor="ctr" bIns="32750" lIns="32750" spcFirstLastPara="1" rIns="32750" wrap="square" tIns="32750">
            <a:noAutofit/>
          </a:bodyPr>
          <a:lstStyle/>
          <a:p>
            <a:pPr indent="0" lvl="0" marL="0" rtl="0" algn="l">
              <a:spcBef>
                <a:spcPts val="0"/>
              </a:spcBef>
              <a:spcAft>
                <a:spcPts val="0"/>
              </a:spcAft>
              <a:buClr>
                <a:srgbClr val="000000"/>
              </a:buClr>
              <a:buFont typeface="Jacques Francois Shadow"/>
              <a:buNone/>
            </a:pPr>
            <a:r>
              <a:rPr lang="en-GB"/>
              <a:t>Outline</a:t>
            </a:r>
            <a:endParaRPr/>
          </a:p>
        </p:txBody>
      </p:sp>
      <p:sp>
        <p:nvSpPr>
          <p:cNvPr id="46" name="Google Shape;46;p9"/>
          <p:cNvSpPr txBox="1"/>
          <p:nvPr>
            <p:ph idx="1" type="body"/>
          </p:nvPr>
        </p:nvSpPr>
        <p:spPr>
          <a:xfrm>
            <a:off x="190800" y="720925"/>
            <a:ext cx="8515200" cy="4382100"/>
          </a:xfrm>
          <a:prstGeom prst="rect">
            <a:avLst/>
          </a:prstGeom>
          <a:noFill/>
          <a:ln>
            <a:noFill/>
          </a:ln>
        </p:spPr>
        <p:txBody>
          <a:bodyPr anchorCtr="0" anchor="ctr" bIns="32750" lIns="32750" spcFirstLastPara="1" rIns="32750" wrap="square" tIns="32750">
            <a:noAutofit/>
          </a:bodyPr>
          <a:lstStyle/>
          <a:p>
            <a:pPr indent="-317500" lvl="0" marL="457200" rtl="0" algn="l">
              <a:spcBef>
                <a:spcPts val="0"/>
              </a:spcBef>
              <a:spcAft>
                <a:spcPts val="0"/>
              </a:spcAft>
              <a:buSzPts val="1400"/>
              <a:buChar char="●"/>
            </a:pPr>
            <a:r>
              <a:rPr lang="en-GB"/>
              <a:t>attempt to define OS</a:t>
            </a:r>
            <a:endParaRPr/>
          </a:p>
          <a:p>
            <a:pPr indent="-317500" lvl="0" marL="457200" rtl="0" algn="l">
              <a:spcBef>
                <a:spcPts val="0"/>
              </a:spcBef>
              <a:spcAft>
                <a:spcPts val="0"/>
              </a:spcAft>
              <a:buSzPts val="1400"/>
              <a:buChar char="●"/>
            </a:pPr>
            <a:r>
              <a:rPr lang="en-GB"/>
              <a:t>brief history of OSes</a:t>
            </a:r>
            <a:endParaRPr/>
          </a:p>
          <a:p>
            <a:pPr indent="-317500" lvl="0" marL="457200" rtl="0" algn="l">
              <a:spcBef>
                <a:spcPts val="0"/>
              </a:spcBef>
              <a:spcAft>
                <a:spcPts val="0"/>
              </a:spcAft>
              <a:buSzPts val="1400"/>
              <a:buChar char="●"/>
            </a:pPr>
            <a:r>
              <a:rPr lang="en-GB"/>
              <a:t>Chapter 1 of the book</a:t>
            </a:r>
            <a:endParaRPr/>
          </a:p>
        </p:txBody>
      </p:sp>
      <p:sp>
        <p:nvSpPr>
          <p:cNvPr id="47" name="Google Shape;47;p9"/>
          <p:cNvSpPr txBox="1"/>
          <p:nvPr>
            <p:ph idx="12" type="sldNum"/>
          </p:nvPr>
        </p:nvSpPr>
        <p:spPr>
          <a:xfrm>
            <a:off x="8800649" y="4749850"/>
            <a:ext cx="355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27"/>
          <p:cNvSpPr txBox="1"/>
          <p:nvPr>
            <p:ph type="title"/>
          </p:nvPr>
        </p:nvSpPr>
        <p:spPr>
          <a:xfrm>
            <a:off x="190800" y="107700"/>
            <a:ext cx="8515200" cy="572700"/>
          </a:xfrm>
          <a:prstGeom prst="rect">
            <a:avLst/>
          </a:prstGeom>
          <a:noFill/>
          <a:ln>
            <a:noFill/>
          </a:ln>
        </p:spPr>
        <p:txBody>
          <a:bodyPr anchorCtr="0" anchor="ctr" bIns="32750" lIns="32750" spcFirstLastPara="1" rIns="32750" wrap="square" tIns="32750">
            <a:noAutofit/>
          </a:bodyPr>
          <a:lstStyle/>
          <a:p>
            <a:pPr indent="0" lvl="0" marL="0" rtl="0" algn="l">
              <a:spcBef>
                <a:spcPts val="0"/>
              </a:spcBef>
              <a:spcAft>
                <a:spcPts val="0"/>
              </a:spcAft>
              <a:buClr>
                <a:srgbClr val="000000"/>
              </a:buClr>
              <a:buFont typeface="Jacques Francois Shadow"/>
              <a:buNone/>
            </a:pPr>
            <a:r>
              <a:rPr lang="en-GB"/>
              <a:t>Summary</a:t>
            </a:r>
            <a:endParaRPr/>
          </a:p>
        </p:txBody>
      </p:sp>
      <p:sp>
        <p:nvSpPr>
          <p:cNvPr id="320" name="Google Shape;320;p27"/>
          <p:cNvSpPr txBox="1"/>
          <p:nvPr>
            <p:ph idx="1" type="body"/>
          </p:nvPr>
        </p:nvSpPr>
        <p:spPr>
          <a:xfrm>
            <a:off x="190800" y="720925"/>
            <a:ext cx="8515200" cy="4382100"/>
          </a:xfrm>
          <a:prstGeom prst="rect">
            <a:avLst/>
          </a:prstGeom>
          <a:noFill/>
          <a:ln>
            <a:noFill/>
          </a:ln>
        </p:spPr>
        <p:txBody>
          <a:bodyPr anchorCtr="0" anchor="ctr" bIns="32750" lIns="32750" spcFirstLastPara="1" rIns="32750" wrap="square" tIns="32750">
            <a:noAutofit/>
          </a:bodyPr>
          <a:lstStyle/>
          <a:p>
            <a:pPr indent="-317500" lvl="0" marL="457200" rtl="0" algn="l">
              <a:spcBef>
                <a:spcPts val="0"/>
              </a:spcBef>
              <a:spcAft>
                <a:spcPts val="0"/>
              </a:spcAft>
              <a:buSzPts val="1400"/>
              <a:buChar char="●"/>
            </a:pPr>
            <a:r>
              <a:rPr lang="en-GB"/>
              <a:t>Define OS</a:t>
            </a:r>
            <a:endParaRPr/>
          </a:p>
          <a:p>
            <a:pPr indent="-317500" lvl="1" marL="914400" rtl="0" algn="l">
              <a:spcBef>
                <a:spcPts val="0"/>
              </a:spcBef>
              <a:spcAft>
                <a:spcPts val="0"/>
              </a:spcAft>
              <a:buSzPts val="1400"/>
              <a:buChar char="○"/>
            </a:pPr>
            <a:r>
              <a:rPr lang="en-GB"/>
              <a:t>An extended machine</a:t>
            </a:r>
            <a:endParaRPr/>
          </a:p>
          <a:p>
            <a:pPr indent="-317500" lvl="1" marL="914400" rtl="0" algn="l">
              <a:spcBef>
                <a:spcPts val="0"/>
              </a:spcBef>
              <a:spcAft>
                <a:spcPts val="0"/>
              </a:spcAft>
              <a:buSzPts val="1400"/>
              <a:buChar char="○"/>
            </a:pPr>
            <a:r>
              <a:rPr lang="en-GB"/>
              <a:t>A resource manager</a:t>
            </a:r>
            <a:endParaRPr/>
          </a:p>
          <a:p>
            <a:pPr indent="-317500" lvl="0" marL="457200" rtl="0" algn="l">
              <a:spcBef>
                <a:spcPts val="1000"/>
              </a:spcBef>
              <a:spcAft>
                <a:spcPts val="0"/>
              </a:spcAft>
              <a:buSzPts val="1400"/>
              <a:buChar char="●"/>
            </a:pPr>
            <a:r>
              <a:rPr lang="en-GB"/>
              <a:t>OS history</a:t>
            </a:r>
            <a:endParaRPr/>
          </a:p>
          <a:p>
            <a:pPr indent="-317500" lvl="1" marL="914400" rtl="0" algn="l">
              <a:spcBef>
                <a:spcPts val="0"/>
              </a:spcBef>
              <a:spcAft>
                <a:spcPts val="0"/>
              </a:spcAft>
              <a:buSzPts val="1400"/>
              <a:buChar char="○"/>
            </a:pPr>
            <a:r>
              <a:rPr lang="en-GB"/>
              <a:t>Batch systems</a:t>
            </a:r>
            <a:endParaRPr/>
          </a:p>
          <a:p>
            <a:pPr indent="-317500" lvl="1" marL="914400" rtl="0" algn="l">
              <a:spcBef>
                <a:spcPts val="0"/>
              </a:spcBef>
              <a:spcAft>
                <a:spcPts val="0"/>
              </a:spcAft>
              <a:buSzPts val="1400"/>
              <a:buChar char="○"/>
            </a:pPr>
            <a:r>
              <a:rPr lang="en-GB"/>
              <a:t>Multiprogramming</a:t>
            </a:r>
            <a:endParaRPr/>
          </a:p>
          <a:p>
            <a:pPr indent="-317500" lvl="1" marL="914400" rtl="0" algn="l">
              <a:spcBef>
                <a:spcPts val="0"/>
              </a:spcBef>
              <a:spcAft>
                <a:spcPts val="0"/>
              </a:spcAft>
              <a:buSzPts val="1400"/>
              <a:buChar char="○"/>
            </a:pPr>
            <a:r>
              <a:rPr lang="en-GB"/>
              <a:t>Spooling</a:t>
            </a:r>
            <a:endParaRPr/>
          </a:p>
          <a:p>
            <a:pPr indent="-317500" lvl="1" marL="914400" rtl="0" algn="l">
              <a:spcBef>
                <a:spcPts val="0"/>
              </a:spcBef>
              <a:spcAft>
                <a:spcPts val="0"/>
              </a:spcAft>
              <a:buSzPts val="1400"/>
              <a:buChar char="○"/>
            </a:pPr>
            <a:r>
              <a:rPr lang="en-GB"/>
              <a:t>Time sharing</a:t>
            </a:r>
            <a:endParaRPr/>
          </a:p>
          <a:p>
            <a:pPr indent="-317500" lvl="0" marL="457200" rtl="0" algn="l">
              <a:spcBef>
                <a:spcPts val="1000"/>
              </a:spcBef>
              <a:spcAft>
                <a:spcPts val="0"/>
              </a:spcAft>
              <a:buSzPts val="1400"/>
              <a:buChar char="●"/>
            </a:pPr>
            <a:r>
              <a:rPr lang="en-GB"/>
              <a:t>References:</a:t>
            </a:r>
            <a:endParaRPr/>
          </a:p>
          <a:p>
            <a:pPr indent="-317500" lvl="1" marL="914400" rtl="0" algn="l">
              <a:spcBef>
                <a:spcPts val="0"/>
              </a:spcBef>
              <a:spcAft>
                <a:spcPts val="0"/>
              </a:spcAft>
              <a:buSzPts val="1400"/>
              <a:buChar char="○"/>
            </a:pPr>
            <a:r>
              <a:rPr lang="en-GB"/>
              <a:t>1.1 - 1.2, 1.4 (Modern Operating Systems)</a:t>
            </a:r>
            <a:endParaRPr/>
          </a:p>
          <a:p>
            <a:pPr indent="-317500" lvl="1" marL="914400" rtl="0" algn="l">
              <a:spcBef>
                <a:spcPts val="0"/>
              </a:spcBef>
              <a:spcAft>
                <a:spcPts val="0"/>
              </a:spcAft>
              <a:buSzPts val="1400"/>
              <a:buChar char="○"/>
            </a:pPr>
            <a:r>
              <a:rPr lang="en-GB"/>
              <a:t>1.1  (Operating System Concepts) </a:t>
            </a:r>
            <a:endParaRPr/>
          </a:p>
        </p:txBody>
      </p:sp>
      <p:sp>
        <p:nvSpPr>
          <p:cNvPr id="321" name="Google Shape;321;p27"/>
          <p:cNvSpPr txBox="1"/>
          <p:nvPr>
            <p:ph idx="12" type="sldNum"/>
          </p:nvPr>
        </p:nvSpPr>
        <p:spPr>
          <a:xfrm>
            <a:off x="8800649" y="4749850"/>
            <a:ext cx="355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28"/>
          <p:cNvSpPr txBox="1"/>
          <p:nvPr>
            <p:ph type="title"/>
          </p:nvPr>
        </p:nvSpPr>
        <p:spPr>
          <a:xfrm>
            <a:off x="190800" y="107700"/>
            <a:ext cx="8515200" cy="572700"/>
          </a:xfrm>
          <a:prstGeom prst="rect">
            <a:avLst/>
          </a:prstGeom>
          <a:noFill/>
          <a:ln>
            <a:noFill/>
          </a:ln>
        </p:spPr>
        <p:txBody>
          <a:bodyPr anchorCtr="0" anchor="ctr" bIns="32750" lIns="32750" spcFirstLastPara="1" rIns="32750" wrap="square" tIns="32750">
            <a:noAutofit/>
          </a:bodyPr>
          <a:lstStyle/>
          <a:p>
            <a:pPr indent="0" lvl="0" marL="0" rtl="0" algn="l">
              <a:spcBef>
                <a:spcPts val="0"/>
              </a:spcBef>
              <a:spcAft>
                <a:spcPts val="0"/>
              </a:spcAft>
              <a:buClr>
                <a:srgbClr val="000000"/>
              </a:buClr>
              <a:buFont typeface="Jacques Francois Shadow"/>
              <a:buNone/>
            </a:pPr>
            <a:r>
              <a:rPr lang="en-GB"/>
              <a:t>Example question</a:t>
            </a:r>
            <a:endParaRPr/>
          </a:p>
        </p:txBody>
      </p:sp>
      <p:sp>
        <p:nvSpPr>
          <p:cNvPr id="327" name="Google Shape;327;p28"/>
          <p:cNvSpPr txBox="1"/>
          <p:nvPr>
            <p:ph idx="1" type="body"/>
          </p:nvPr>
        </p:nvSpPr>
        <p:spPr>
          <a:xfrm>
            <a:off x="190800" y="720925"/>
            <a:ext cx="8515200" cy="4382100"/>
          </a:xfrm>
          <a:prstGeom prst="rect">
            <a:avLst/>
          </a:prstGeom>
          <a:noFill/>
          <a:ln>
            <a:noFill/>
          </a:ln>
        </p:spPr>
        <p:txBody>
          <a:bodyPr anchorCtr="0" anchor="ctr" bIns="32750" lIns="32750" spcFirstLastPara="1" rIns="32750" wrap="square" tIns="32750">
            <a:noAutofit/>
          </a:bodyPr>
          <a:lstStyle/>
          <a:p>
            <a:pPr indent="-317500" lvl="0" marL="457200" rtl="0" algn="l">
              <a:spcBef>
                <a:spcPts val="0"/>
              </a:spcBef>
              <a:spcAft>
                <a:spcPts val="0"/>
              </a:spcAft>
              <a:buSzPts val="1400"/>
              <a:buChar char="●"/>
            </a:pPr>
            <a:r>
              <a:rPr lang="en-GB"/>
              <a:t>Which of the following concepts introduced interactive service for multiple users?</a:t>
            </a:r>
            <a:endParaRPr/>
          </a:p>
          <a:p>
            <a:pPr indent="-317500" lvl="1" marL="914400" rtl="0" algn="l">
              <a:spcBef>
                <a:spcPts val="0"/>
              </a:spcBef>
              <a:spcAft>
                <a:spcPts val="0"/>
              </a:spcAft>
              <a:buSzPts val="1400"/>
              <a:buChar char="○"/>
            </a:pPr>
            <a:r>
              <a:rPr lang="en-GB"/>
              <a:t>b</a:t>
            </a:r>
            <a:r>
              <a:rPr lang="en-GB"/>
              <a:t>atch system</a:t>
            </a:r>
            <a:endParaRPr/>
          </a:p>
          <a:p>
            <a:pPr indent="-317500" lvl="1" marL="914400" rtl="0" algn="l">
              <a:spcBef>
                <a:spcPts val="0"/>
              </a:spcBef>
              <a:spcAft>
                <a:spcPts val="0"/>
              </a:spcAft>
              <a:buSzPts val="1400"/>
              <a:buChar char="○"/>
            </a:pPr>
            <a:r>
              <a:rPr lang="en-GB"/>
              <a:t>m</a:t>
            </a:r>
            <a:r>
              <a:rPr lang="en-GB"/>
              <a:t>ultiprogramming</a:t>
            </a:r>
            <a:endParaRPr/>
          </a:p>
          <a:p>
            <a:pPr indent="-317500" lvl="1" marL="914400" rtl="0" algn="l">
              <a:spcBef>
                <a:spcPts val="0"/>
              </a:spcBef>
              <a:spcAft>
                <a:spcPts val="0"/>
              </a:spcAft>
              <a:buSzPts val="1400"/>
              <a:buChar char="○"/>
            </a:pPr>
            <a:r>
              <a:rPr lang="en-GB"/>
              <a:t>s</a:t>
            </a:r>
            <a:r>
              <a:rPr lang="en-GB"/>
              <a:t>pooling</a:t>
            </a:r>
            <a:endParaRPr/>
          </a:p>
          <a:p>
            <a:pPr indent="-317500" lvl="1" marL="914400" rtl="0" algn="l">
              <a:spcBef>
                <a:spcPts val="0"/>
              </a:spcBef>
              <a:spcAft>
                <a:spcPts val="0"/>
              </a:spcAft>
              <a:buSzPts val="1400"/>
              <a:buChar char="○"/>
            </a:pPr>
            <a:r>
              <a:rPr lang="en-GB"/>
              <a:t>t</a:t>
            </a:r>
            <a:r>
              <a:rPr lang="en-GB"/>
              <a:t>imesharing</a:t>
            </a:r>
            <a:endParaRPr/>
          </a:p>
        </p:txBody>
      </p:sp>
      <p:sp>
        <p:nvSpPr>
          <p:cNvPr id="328" name="Google Shape;328;p28"/>
          <p:cNvSpPr txBox="1"/>
          <p:nvPr>
            <p:ph idx="12" type="sldNum"/>
          </p:nvPr>
        </p:nvSpPr>
        <p:spPr>
          <a:xfrm>
            <a:off x="8800649" y="4749850"/>
            <a:ext cx="355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29"/>
          <p:cNvSpPr txBox="1"/>
          <p:nvPr>
            <p:ph type="title"/>
          </p:nvPr>
        </p:nvSpPr>
        <p:spPr>
          <a:xfrm>
            <a:off x="311700" y="2150850"/>
            <a:ext cx="8329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Questions?</a:t>
            </a:r>
            <a:endParaRPr/>
          </a:p>
        </p:txBody>
      </p:sp>
      <p:sp>
        <p:nvSpPr>
          <p:cNvPr id="334" name="Google Shape;334;p29"/>
          <p:cNvSpPr txBox="1"/>
          <p:nvPr>
            <p:ph idx="12" type="sldNum"/>
          </p:nvPr>
        </p:nvSpPr>
        <p:spPr>
          <a:xfrm>
            <a:off x="8800649" y="4749850"/>
            <a:ext cx="355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 name="Shape 51"/>
        <p:cNvGrpSpPr/>
        <p:nvPr/>
      </p:nvGrpSpPr>
      <p:grpSpPr>
        <a:xfrm>
          <a:off x="0" y="0"/>
          <a:ext cx="0" cy="0"/>
          <a:chOff x="0" y="0"/>
          <a:chExt cx="0" cy="0"/>
        </a:xfrm>
      </p:grpSpPr>
      <p:sp>
        <p:nvSpPr>
          <p:cNvPr id="52" name="Google Shape;52;p10"/>
          <p:cNvSpPr txBox="1"/>
          <p:nvPr>
            <p:ph type="title"/>
          </p:nvPr>
        </p:nvSpPr>
        <p:spPr>
          <a:xfrm>
            <a:off x="190800" y="107700"/>
            <a:ext cx="8515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Defining an OS</a:t>
            </a:r>
            <a:endParaRPr/>
          </a:p>
        </p:txBody>
      </p:sp>
      <p:sp>
        <p:nvSpPr>
          <p:cNvPr id="53" name="Google Shape;53;p10"/>
          <p:cNvSpPr txBox="1"/>
          <p:nvPr>
            <p:ph idx="1" type="body"/>
          </p:nvPr>
        </p:nvSpPr>
        <p:spPr>
          <a:xfrm>
            <a:off x="190800" y="720925"/>
            <a:ext cx="8515200" cy="4382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GB"/>
              <a:t>no 'precise' definition</a:t>
            </a:r>
            <a:endParaRPr/>
          </a:p>
          <a:p>
            <a:pPr indent="-317500" lvl="0" marL="457200" rtl="0" algn="l">
              <a:spcBef>
                <a:spcPts val="0"/>
              </a:spcBef>
              <a:spcAft>
                <a:spcPts val="0"/>
              </a:spcAft>
              <a:buSzPts val="1400"/>
              <a:buChar char="●"/>
            </a:pPr>
            <a:r>
              <a:rPr lang="en-GB"/>
              <a:t>it is a layer of software that provides application programs with</a:t>
            </a:r>
            <a:br>
              <a:rPr lang="en-GB"/>
            </a:br>
            <a:r>
              <a:rPr lang="en-GB"/>
              <a:t>a better, simpler, cleaner, model of the computer (hardware)</a:t>
            </a:r>
            <a:endParaRPr/>
          </a:p>
          <a:p>
            <a:pPr indent="-317500" lvl="0" marL="457200" rtl="0" algn="l">
              <a:spcBef>
                <a:spcPts val="0"/>
              </a:spcBef>
              <a:spcAft>
                <a:spcPts val="0"/>
              </a:spcAft>
              <a:buSzPts val="1400"/>
              <a:buChar char="●"/>
            </a:pPr>
            <a:r>
              <a:rPr lang="en-GB"/>
              <a:t>it manages all resources</a:t>
            </a:r>
            <a:endParaRPr/>
          </a:p>
          <a:p>
            <a:pPr indent="-317500" lvl="0" marL="457200" rtl="0" algn="l">
              <a:spcBef>
                <a:spcPts val="0"/>
              </a:spcBef>
              <a:spcAft>
                <a:spcPts val="0"/>
              </a:spcAft>
              <a:buSzPts val="1400"/>
              <a:buChar char="●"/>
            </a:pPr>
            <a:r>
              <a:rPr lang="en-GB"/>
              <a:t>it is the software that runs all the time (mostly in kernel mode)</a:t>
            </a:r>
            <a:endParaRPr/>
          </a:p>
          <a:p>
            <a:pPr indent="-317500" lvl="0" marL="457200" rtl="0" algn="l">
              <a:spcBef>
                <a:spcPts val="0"/>
              </a:spcBef>
              <a:spcAft>
                <a:spcPts val="0"/>
              </a:spcAft>
              <a:buSzPts val="1400"/>
              <a:buChar char="●"/>
            </a:pPr>
            <a:r>
              <a:rPr lang="en-GB"/>
              <a:t>all other applications need it in order to run</a:t>
            </a:r>
            <a:endParaRPr/>
          </a:p>
          <a:p>
            <a:pPr indent="-317500" lvl="0" marL="457200" rtl="0" algn="l">
              <a:spcBef>
                <a:spcPts val="0"/>
              </a:spcBef>
              <a:spcAft>
                <a:spcPts val="0"/>
              </a:spcAft>
              <a:buSzPts val="1400"/>
              <a:buChar char="●"/>
            </a:pPr>
            <a:r>
              <a:rPr lang="en-GB"/>
              <a:t>we can look at an OS from two different perspectives:</a:t>
            </a:r>
            <a:endParaRPr/>
          </a:p>
          <a:p>
            <a:pPr indent="-317500" lvl="1" marL="914400" rtl="0" algn="l">
              <a:spcBef>
                <a:spcPts val="0"/>
              </a:spcBef>
              <a:spcAft>
                <a:spcPts val="0"/>
              </a:spcAft>
              <a:buSzPts val="1400"/>
              <a:buChar char="○"/>
            </a:pPr>
            <a:r>
              <a:rPr lang="en-GB"/>
              <a:t>as an </a:t>
            </a:r>
            <a:r>
              <a:rPr lang="en-GB">
                <a:solidFill>
                  <a:srgbClr val="990000"/>
                </a:solidFill>
              </a:rPr>
              <a:t>extended machine</a:t>
            </a:r>
            <a:endParaRPr>
              <a:solidFill>
                <a:srgbClr val="990000"/>
              </a:solidFill>
            </a:endParaRPr>
          </a:p>
          <a:p>
            <a:pPr indent="-317500" lvl="1" marL="914400" rtl="0" algn="l">
              <a:spcBef>
                <a:spcPts val="0"/>
              </a:spcBef>
              <a:spcAft>
                <a:spcPts val="0"/>
              </a:spcAft>
              <a:buSzPts val="1400"/>
              <a:buChar char="○"/>
            </a:pPr>
            <a:r>
              <a:rPr lang="en-GB"/>
              <a:t>as a </a:t>
            </a:r>
            <a:r>
              <a:rPr lang="en-GB">
                <a:solidFill>
                  <a:srgbClr val="990000"/>
                </a:solidFill>
              </a:rPr>
              <a:t>resource manager</a:t>
            </a:r>
            <a:endParaRPr>
              <a:solidFill>
                <a:srgbClr val="990000"/>
              </a:solidFill>
            </a:endParaRPr>
          </a:p>
        </p:txBody>
      </p:sp>
      <p:sp>
        <p:nvSpPr>
          <p:cNvPr id="54" name="Google Shape;54;p10"/>
          <p:cNvSpPr txBox="1"/>
          <p:nvPr>
            <p:ph idx="12" type="sldNum"/>
          </p:nvPr>
        </p:nvSpPr>
        <p:spPr>
          <a:xfrm>
            <a:off x="8800649" y="4749850"/>
            <a:ext cx="355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1"/>
          <p:cNvSpPr txBox="1"/>
          <p:nvPr>
            <p:ph type="title"/>
          </p:nvPr>
        </p:nvSpPr>
        <p:spPr>
          <a:xfrm>
            <a:off x="190800" y="107700"/>
            <a:ext cx="8515200" cy="572700"/>
          </a:xfrm>
          <a:prstGeom prst="rect">
            <a:avLst/>
          </a:prstGeom>
          <a:noFill/>
          <a:ln>
            <a:noFill/>
          </a:ln>
        </p:spPr>
        <p:txBody>
          <a:bodyPr anchorCtr="0" anchor="ctr" bIns="32750" lIns="32750" spcFirstLastPara="1" rIns="32750" wrap="square" tIns="32750">
            <a:noAutofit/>
          </a:bodyPr>
          <a:lstStyle/>
          <a:p>
            <a:pPr indent="0" lvl="0" marL="0" rtl="0" algn="l">
              <a:spcBef>
                <a:spcPts val="0"/>
              </a:spcBef>
              <a:spcAft>
                <a:spcPts val="0"/>
              </a:spcAft>
              <a:buClr>
                <a:srgbClr val="000000"/>
              </a:buClr>
              <a:buFont typeface="Jacques Francois Shadow"/>
              <a:buNone/>
            </a:pPr>
            <a:r>
              <a:rPr lang="en-GB"/>
              <a:t>OS - </a:t>
            </a:r>
            <a:r>
              <a:rPr lang="en-GB"/>
              <a:t>an extended machine</a:t>
            </a:r>
            <a:endParaRPr/>
          </a:p>
        </p:txBody>
      </p:sp>
      <p:sp>
        <p:nvSpPr>
          <p:cNvPr id="60" name="Google Shape;60;p11"/>
          <p:cNvSpPr txBox="1"/>
          <p:nvPr>
            <p:ph idx="1" type="body"/>
          </p:nvPr>
        </p:nvSpPr>
        <p:spPr>
          <a:xfrm>
            <a:off x="190800" y="720925"/>
            <a:ext cx="5178600" cy="4382100"/>
          </a:xfrm>
          <a:prstGeom prst="rect">
            <a:avLst/>
          </a:prstGeom>
          <a:noFill/>
          <a:ln>
            <a:noFill/>
          </a:ln>
        </p:spPr>
        <p:txBody>
          <a:bodyPr anchorCtr="0" anchor="ctr" bIns="32750" lIns="32750" spcFirstLastPara="1" rIns="32750" wrap="square" tIns="32750">
            <a:noAutofit/>
          </a:bodyPr>
          <a:lstStyle/>
          <a:p>
            <a:pPr indent="-317500" lvl="0" marL="457200" rtl="0" algn="l">
              <a:spcBef>
                <a:spcPts val="0"/>
              </a:spcBef>
              <a:spcAft>
                <a:spcPts val="0"/>
              </a:spcAft>
              <a:buSzPts val="1400"/>
              <a:buChar char="●"/>
            </a:pPr>
            <a:r>
              <a:rPr lang="en-GB"/>
              <a:t>a</a:t>
            </a:r>
            <a:r>
              <a:rPr lang="en-GB"/>
              <a:t>bstraction/generalization is key to managing</a:t>
            </a:r>
            <a:r>
              <a:rPr lang="en-GB"/>
              <a:t> </a:t>
            </a:r>
            <a:r>
              <a:rPr lang="en-GB"/>
              <a:t>complexity</a:t>
            </a:r>
            <a:endParaRPr/>
          </a:p>
          <a:p>
            <a:pPr indent="-317500" lvl="0" marL="457200" rtl="0" algn="l">
              <a:spcBef>
                <a:spcPts val="0"/>
              </a:spcBef>
              <a:spcAft>
                <a:spcPts val="0"/>
              </a:spcAft>
              <a:buSzPts val="1400"/>
              <a:buChar char="●"/>
            </a:pPr>
            <a:r>
              <a:rPr lang="en-GB"/>
              <a:t>first we </a:t>
            </a:r>
            <a:r>
              <a:rPr lang="en-GB"/>
              <a:t>defin</a:t>
            </a:r>
            <a:r>
              <a:rPr lang="en-GB"/>
              <a:t>e</a:t>
            </a:r>
            <a:r>
              <a:rPr lang="en-GB"/>
              <a:t> and implement the abstractions</a:t>
            </a:r>
            <a:endParaRPr/>
          </a:p>
          <a:p>
            <a:pPr indent="-317500" lvl="1" marL="914400" rtl="0" algn="l">
              <a:spcBef>
                <a:spcPts val="0"/>
              </a:spcBef>
              <a:spcAft>
                <a:spcPts val="0"/>
              </a:spcAft>
              <a:buSzPts val="1400"/>
              <a:buChar char="○"/>
            </a:pPr>
            <a:r>
              <a:rPr lang="en-GB"/>
              <a:t>eg.</a:t>
            </a:r>
            <a:r>
              <a:rPr lang="en-GB"/>
              <a:t> files -</a:t>
            </a:r>
            <a:r>
              <a:rPr lang="en-GB"/>
              <a:t> working with files is easier than dealing with raw disk space</a:t>
            </a:r>
            <a:endParaRPr/>
          </a:p>
          <a:p>
            <a:pPr indent="-317500" lvl="0" marL="457200" rtl="0" algn="l">
              <a:spcBef>
                <a:spcPts val="0"/>
              </a:spcBef>
              <a:spcAft>
                <a:spcPts val="0"/>
              </a:spcAft>
              <a:buSzPts val="1400"/>
              <a:buChar char="●"/>
            </a:pPr>
            <a:r>
              <a:rPr lang="en-GB"/>
              <a:t>then we </a:t>
            </a:r>
            <a:r>
              <a:rPr lang="en-GB"/>
              <a:t>us</a:t>
            </a:r>
            <a:r>
              <a:rPr lang="en-GB"/>
              <a:t>e</a:t>
            </a:r>
            <a:r>
              <a:rPr lang="en-GB"/>
              <a:t> these abstractions to write applications </a:t>
            </a:r>
            <a:r>
              <a:rPr lang="en-GB"/>
              <a:t>and</a:t>
            </a:r>
            <a:r>
              <a:rPr lang="en-GB"/>
              <a:t> solve problems</a:t>
            </a:r>
            <a:endParaRPr/>
          </a:p>
          <a:p>
            <a:pPr indent="-317500" lvl="1" marL="914400" rtl="0" algn="l">
              <a:spcBef>
                <a:spcPts val="0"/>
              </a:spcBef>
              <a:spcAft>
                <a:spcPts val="0"/>
              </a:spcAft>
              <a:buSzPts val="1400"/>
              <a:buChar char="○"/>
            </a:pPr>
            <a:r>
              <a:rPr lang="en-GB"/>
              <a:t>e.g. </a:t>
            </a:r>
            <a:r>
              <a:rPr lang="en-GB"/>
              <a:t>file editor, image viewer</a:t>
            </a:r>
            <a:endParaRPr/>
          </a:p>
          <a:p>
            <a:pPr indent="-317500" lvl="0" marL="457200" rtl="0" algn="l">
              <a:spcBef>
                <a:spcPts val="0"/>
              </a:spcBef>
              <a:spcAft>
                <a:spcPts val="0"/>
              </a:spcAft>
              <a:buSzPts val="1400"/>
              <a:buChar char="●"/>
            </a:pPr>
            <a:r>
              <a:rPr lang="en-GB"/>
              <a:t>the abstractions allow us to m</a:t>
            </a:r>
            <a:r>
              <a:rPr lang="en-GB"/>
              <a:t>ask the ugly hardware and provide </a:t>
            </a:r>
            <a:r>
              <a:rPr lang="en-GB"/>
              <a:t>nice </a:t>
            </a:r>
            <a:r>
              <a:rPr lang="en-GB"/>
              <a:t>interfaces instead</a:t>
            </a:r>
            <a:endParaRPr/>
          </a:p>
          <a:p>
            <a:pPr indent="-317500" lvl="0" marL="457200" marR="0" rtl="0" algn="l">
              <a:lnSpc>
                <a:spcPct val="150000"/>
              </a:lnSpc>
              <a:spcBef>
                <a:spcPts val="0"/>
              </a:spcBef>
              <a:spcAft>
                <a:spcPts val="0"/>
              </a:spcAft>
              <a:buClr>
                <a:srgbClr val="000000"/>
              </a:buClr>
              <a:buSzPts val="1400"/>
              <a:buFont typeface="Trebuchet MS"/>
              <a:buChar char="●"/>
            </a:pPr>
            <a:r>
              <a:rPr lang="en-GB"/>
              <a:t>many </a:t>
            </a:r>
            <a:r>
              <a:rPr lang="en-GB"/>
              <a:t>OS concepts are abstractions</a:t>
            </a:r>
            <a:endParaRPr/>
          </a:p>
          <a:p>
            <a:pPr indent="-317500" lvl="0" marL="457200" marR="0" rtl="0" algn="l">
              <a:lnSpc>
                <a:spcPct val="150000"/>
              </a:lnSpc>
              <a:spcBef>
                <a:spcPts val="0"/>
              </a:spcBef>
              <a:spcAft>
                <a:spcPts val="0"/>
              </a:spcAft>
              <a:buSzPts val="1400"/>
              <a:buChar char="●"/>
            </a:pPr>
            <a:r>
              <a:rPr lang="en-GB"/>
              <a:t>some similarity to OO (pure virtual class, interface)</a:t>
            </a:r>
            <a:endParaRPr/>
          </a:p>
        </p:txBody>
      </p:sp>
      <p:sp>
        <p:nvSpPr>
          <p:cNvPr id="61" name="Google Shape;61;p11"/>
          <p:cNvSpPr txBox="1"/>
          <p:nvPr>
            <p:ph idx="12" type="sldNum"/>
          </p:nvPr>
        </p:nvSpPr>
        <p:spPr>
          <a:xfrm>
            <a:off x="8800649" y="4749850"/>
            <a:ext cx="355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grpSp>
        <p:nvGrpSpPr>
          <p:cNvPr id="62" name="Google Shape;62;p11"/>
          <p:cNvGrpSpPr/>
          <p:nvPr/>
        </p:nvGrpSpPr>
        <p:grpSpPr>
          <a:xfrm>
            <a:off x="6863399" y="1172825"/>
            <a:ext cx="1693382" cy="3084600"/>
            <a:chOff x="5655154" y="1094525"/>
            <a:chExt cx="2079300" cy="3084600"/>
          </a:xfrm>
        </p:grpSpPr>
        <p:sp>
          <p:nvSpPr>
            <p:cNvPr id="63" name="Google Shape;63;p11"/>
            <p:cNvSpPr/>
            <p:nvPr/>
          </p:nvSpPr>
          <p:spPr>
            <a:xfrm>
              <a:off x="5655154" y="1094525"/>
              <a:ext cx="2079300" cy="6813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Trebuchet MS"/>
                  <a:ea typeface="Trebuchet MS"/>
                  <a:cs typeface="Trebuchet MS"/>
                  <a:sym typeface="Trebuchet MS"/>
                </a:rPr>
                <a:t>Applications</a:t>
              </a:r>
              <a:endParaRPr>
                <a:latin typeface="Trebuchet MS"/>
                <a:ea typeface="Trebuchet MS"/>
                <a:cs typeface="Trebuchet MS"/>
                <a:sym typeface="Trebuchet MS"/>
              </a:endParaRPr>
            </a:p>
          </p:txBody>
        </p:sp>
        <p:sp>
          <p:nvSpPr>
            <p:cNvPr id="64" name="Google Shape;64;p11"/>
            <p:cNvSpPr/>
            <p:nvPr/>
          </p:nvSpPr>
          <p:spPr>
            <a:xfrm>
              <a:off x="5655154" y="2296175"/>
              <a:ext cx="2079300" cy="6813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Trebuchet MS"/>
                  <a:ea typeface="Trebuchet MS"/>
                  <a:cs typeface="Trebuchet MS"/>
                  <a:sym typeface="Trebuchet MS"/>
                </a:rPr>
                <a:t>Operating system</a:t>
              </a:r>
              <a:endParaRPr>
                <a:latin typeface="Trebuchet MS"/>
                <a:ea typeface="Trebuchet MS"/>
                <a:cs typeface="Trebuchet MS"/>
                <a:sym typeface="Trebuchet MS"/>
              </a:endParaRPr>
            </a:p>
          </p:txBody>
        </p:sp>
        <p:sp>
          <p:nvSpPr>
            <p:cNvPr id="65" name="Google Shape;65;p11"/>
            <p:cNvSpPr/>
            <p:nvPr/>
          </p:nvSpPr>
          <p:spPr>
            <a:xfrm>
              <a:off x="5655154" y="3497825"/>
              <a:ext cx="2079300" cy="681300"/>
            </a:xfrm>
            <a:prstGeom prst="roundRect">
              <a:avLst>
                <a:gd fmla="val 16667" name="adj"/>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Trebuchet MS"/>
                  <a:ea typeface="Trebuchet MS"/>
                  <a:cs typeface="Trebuchet MS"/>
                  <a:sym typeface="Trebuchet MS"/>
                </a:rPr>
                <a:t>Hardware</a:t>
              </a:r>
              <a:endParaRPr>
                <a:latin typeface="Trebuchet MS"/>
                <a:ea typeface="Trebuchet MS"/>
                <a:cs typeface="Trebuchet MS"/>
                <a:sym typeface="Trebuchet MS"/>
              </a:endParaRPr>
            </a:p>
          </p:txBody>
        </p:sp>
        <p:sp>
          <p:nvSpPr>
            <p:cNvPr id="66" name="Google Shape;66;p11"/>
            <p:cNvSpPr/>
            <p:nvPr/>
          </p:nvSpPr>
          <p:spPr>
            <a:xfrm>
              <a:off x="6365025" y="1832728"/>
              <a:ext cx="321300" cy="406500"/>
            </a:xfrm>
            <a:prstGeom prst="down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rebuchet MS"/>
                <a:ea typeface="Trebuchet MS"/>
                <a:cs typeface="Trebuchet MS"/>
                <a:sym typeface="Trebuchet MS"/>
              </a:endParaRPr>
            </a:p>
          </p:txBody>
        </p:sp>
        <p:sp>
          <p:nvSpPr>
            <p:cNvPr id="67" name="Google Shape;67;p11"/>
            <p:cNvSpPr/>
            <p:nvPr/>
          </p:nvSpPr>
          <p:spPr>
            <a:xfrm>
              <a:off x="6365025" y="3034398"/>
              <a:ext cx="321300" cy="406500"/>
            </a:xfrm>
            <a:prstGeom prst="down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rebuchet MS"/>
                <a:ea typeface="Trebuchet MS"/>
                <a:cs typeface="Trebuchet MS"/>
                <a:sym typeface="Trebuchet MS"/>
              </a:endParaRPr>
            </a:p>
          </p:txBody>
        </p:sp>
        <p:sp>
          <p:nvSpPr>
            <p:cNvPr id="68" name="Google Shape;68;p11"/>
            <p:cNvSpPr/>
            <p:nvPr/>
          </p:nvSpPr>
          <p:spPr>
            <a:xfrm flipH="1" rot="10800000">
              <a:off x="6752733" y="1830252"/>
              <a:ext cx="321300" cy="406500"/>
            </a:xfrm>
            <a:prstGeom prst="down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rebuchet MS"/>
                <a:ea typeface="Trebuchet MS"/>
                <a:cs typeface="Trebuchet MS"/>
                <a:sym typeface="Trebuchet MS"/>
              </a:endParaRPr>
            </a:p>
          </p:txBody>
        </p:sp>
        <p:sp>
          <p:nvSpPr>
            <p:cNvPr id="69" name="Google Shape;69;p11"/>
            <p:cNvSpPr/>
            <p:nvPr/>
          </p:nvSpPr>
          <p:spPr>
            <a:xfrm flipH="1" rot="10800000">
              <a:off x="6752733" y="3025371"/>
              <a:ext cx="321300" cy="406500"/>
            </a:xfrm>
            <a:prstGeom prst="down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rebuchet MS"/>
                <a:ea typeface="Trebuchet MS"/>
                <a:cs typeface="Trebuchet MS"/>
                <a:sym typeface="Trebuchet MS"/>
              </a:endParaRPr>
            </a:p>
          </p:txBody>
        </p:sp>
      </p:grpSp>
      <p:sp>
        <p:nvSpPr>
          <p:cNvPr id="70" name="Google Shape;70;p11"/>
          <p:cNvSpPr/>
          <p:nvPr/>
        </p:nvSpPr>
        <p:spPr>
          <a:xfrm>
            <a:off x="5806725" y="1834450"/>
            <a:ext cx="976500" cy="465600"/>
          </a:xfrm>
          <a:prstGeom prst="wedgeRoundRectCallout">
            <a:avLst>
              <a:gd fmla="val 112570" name="adj1"/>
              <a:gd fmla="val -6057" name="adj2"/>
              <a:gd fmla="val 0" name="adj3"/>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nice</a:t>
            </a:r>
            <a:br>
              <a:rPr lang="en-GB"/>
            </a:br>
            <a:r>
              <a:rPr lang="en-GB"/>
              <a:t>interface</a:t>
            </a:r>
            <a:endParaRPr/>
          </a:p>
        </p:txBody>
      </p:sp>
      <p:sp>
        <p:nvSpPr>
          <p:cNvPr id="71" name="Google Shape;71;p11"/>
          <p:cNvSpPr/>
          <p:nvPr/>
        </p:nvSpPr>
        <p:spPr>
          <a:xfrm>
            <a:off x="5804550" y="3104450"/>
            <a:ext cx="976500" cy="465600"/>
          </a:xfrm>
          <a:prstGeom prst="wedgeRoundRectCallout">
            <a:avLst>
              <a:gd fmla="val 112570" name="adj1"/>
              <a:gd fmla="val -6057" name="adj2"/>
              <a:gd fmla="val 0" name="adj3"/>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ugly</a:t>
            </a:r>
            <a:br>
              <a:rPr lang="en-GB"/>
            </a:br>
            <a:r>
              <a:rPr lang="en-GB"/>
              <a:t>interface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2"/>
          <p:cNvSpPr txBox="1"/>
          <p:nvPr>
            <p:ph type="title"/>
          </p:nvPr>
        </p:nvSpPr>
        <p:spPr>
          <a:xfrm>
            <a:off x="190800" y="107700"/>
            <a:ext cx="8515200" cy="572700"/>
          </a:xfrm>
          <a:prstGeom prst="rect">
            <a:avLst/>
          </a:prstGeom>
          <a:noFill/>
          <a:ln>
            <a:noFill/>
          </a:ln>
        </p:spPr>
        <p:txBody>
          <a:bodyPr anchorCtr="0" anchor="ctr" bIns="32750" lIns="32750" spcFirstLastPara="1" rIns="32750" wrap="square" tIns="32750">
            <a:noAutofit/>
          </a:bodyPr>
          <a:lstStyle/>
          <a:p>
            <a:pPr indent="0" lvl="0" marL="0" rtl="0" algn="l">
              <a:spcBef>
                <a:spcPts val="0"/>
              </a:spcBef>
              <a:spcAft>
                <a:spcPts val="0"/>
              </a:spcAft>
              <a:buClr>
                <a:srgbClr val="000000"/>
              </a:buClr>
              <a:buFont typeface="Jacques Francois Shadow"/>
              <a:buNone/>
            </a:pPr>
            <a:r>
              <a:rPr lang="en-GB"/>
              <a:t>OS - </a:t>
            </a:r>
            <a:r>
              <a:rPr lang="en-GB"/>
              <a:t>a resource manager</a:t>
            </a:r>
            <a:endParaRPr/>
          </a:p>
        </p:txBody>
      </p:sp>
      <p:sp>
        <p:nvSpPr>
          <p:cNvPr id="77" name="Google Shape;77;p12"/>
          <p:cNvSpPr txBox="1"/>
          <p:nvPr>
            <p:ph idx="1" type="body"/>
          </p:nvPr>
        </p:nvSpPr>
        <p:spPr>
          <a:xfrm>
            <a:off x="190800" y="720925"/>
            <a:ext cx="8515200" cy="4382100"/>
          </a:xfrm>
          <a:prstGeom prst="rect">
            <a:avLst/>
          </a:prstGeom>
          <a:noFill/>
          <a:ln>
            <a:noFill/>
          </a:ln>
        </p:spPr>
        <p:txBody>
          <a:bodyPr anchorCtr="0" anchor="ctr" bIns="32750" lIns="32750" spcFirstLastPara="1" rIns="32750" wrap="square" tIns="32750">
            <a:noAutofit/>
          </a:bodyPr>
          <a:lstStyle/>
          <a:p>
            <a:pPr indent="-317500" lvl="0" marL="457200" rtl="0" algn="l">
              <a:spcBef>
                <a:spcPts val="0"/>
              </a:spcBef>
              <a:spcAft>
                <a:spcPts val="0"/>
              </a:spcAft>
              <a:buSzPts val="1400"/>
              <a:buChar char="●"/>
            </a:pPr>
            <a:r>
              <a:rPr lang="en-GB"/>
              <a:t>r</a:t>
            </a:r>
            <a:r>
              <a:rPr lang="en-GB"/>
              <a:t>esource allocator</a:t>
            </a:r>
            <a:endParaRPr/>
          </a:p>
          <a:p>
            <a:pPr indent="-317500" lvl="1" marL="914400" rtl="0" algn="l">
              <a:spcBef>
                <a:spcPts val="0"/>
              </a:spcBef>
              <a:spcAft>
                <a:spcPts val="0"/>
              </a:spcAft>
              <a:buSzPts val="1400"/>
              <a:buChar char="○"/>
            </a:pPr>
            <a:r>
              <a:rPr lang="en-GB"/>
              <a:t>multiplex resources</a:t>
            </a:r>
            <a:endParaRPr/>
          </a:p>
          <a:p>
            <a:pPr indent="-317500" lvl="2" marL="1371600" rtl="0" algn="l">
              <a:spcBef>
                <a:spcPts val="0"/>
              </a:spcBef>
              <a:spcAft>
                <a:spcPts val="0"/>
              </a:spcAft>
              <a:buSzPts val="1400"/>
              <a:buChar char="■"/>
            </a:pPr>
            <a:r>
              <a:rPr lang="en-GB"/>
              <a:t>multiplex in time</a:t>
            </a:r>
            <a:endParaRPr/>
          </a:p>
          <a:p>
            <a:pPr indent="-317500" lvl="3" marL="1828800" rtl="0" algn="l">
              <a:spcBef>
                <a:spcPts val="0"/>
              </a:spcBef>
              <a:spcAft>
                <a:spcPts val="0"/>
              </a:spcAft>
              <a:buSzPts val="1400"/>
              <a:buChar char="●"/>
            </a:pPr>
            <a:r>
              <a:rPr lang="en-GB"/>
              <a:t>eg. 3 programs trying to print to the same printer (spooling)</a:t>
            </a:r>
            <a:endParaRPr/>
          </a:p>
          <a:p>
            <a:pPr indent="-317500" lvl="3" marL="1828800" rtl="0" algn="l">
              <a:spcBef>
                <a:spcPts val="0"/>
              </a:spcBef>
              <a:spcAft>
                <a:spcPts val="0"/>
              </a:spcAft>
              <a:buSzPts val="1400"/>
              <a:buChar char="●"/>
            </a:pPr>
            <a:r>
              <a:rPr lang="en-GB"/>
              <a:t>eg. 2 programs trying to run at the same time (scheduling)</a:t>
            </a:r>
            <a:endParaRPr/>
          </a:p>
          <a:p>
            <a:pPr indent="-317500" lvl="2" marL="1371600" rtl="0" algn="l">
              <a:spcBef>
                <a:spcPts val="0"/>
              </a:spcBef>
              <a:spcAft>
                <a:spcPts val="0"/>
              </a:spcAft>
              <a:buSzPts val="1400"/>
              <a:buChar char="■"/>
            </a:pPr>
            <a:r>
              <a:rPr lang="en-GB"/>
              <a:t>multiplex in space</a:t>
            </a:r>
            <a:endParaRPr/>
          </a:p>
          <a:p>
            <a:pPr indent="-317500" lvl="3" marL="1828800" rtl="0" algn="l">
              <a:spcBef>
                <a:spcPts val="0"/>
              </a:spcBef>
              <a:spcAft>
                <a:spcPts val="0"/>
              </a:spcAft>
              <a:buSzPts val="1400"/>
              <a:buChar char="●"/>
            </a:pPr>
            <a:r>
              <a:rPr lang="en-GB"/>
              <a:t>eg. 2 programs allocating memory</a:t>
            </a:r>
            <a:endParaRPr/>
          </a:p>
          <a:p>
            <a:pPr indent="-317500" lvl="1" marL="914400" rtl="0" algn="l">
              <a:spcBef>
                <a:spcPts val="0"/>
              </a:spcBef>
              <a:spcAft>
                <a:spcPts val="0"/>
              </a:spcAft>
              <a:buSzPts val="1400"/>
              <a:buChar char="○"/>
            </a:pPr>
            <a:r>
              <a:rPr lang="en-GB"/>
              <a:t>manage conflicts among multiple programs or users</a:t>
            </a:r>
            <a:endParaRPr/>
          </a:p>
          <a:p>
            <a:pPr indent="-317500" lvl="0" marL="457200" rtl="0" algn="l">
              <a:spcBef>
                <a:spcPts val="0"/>
              </a:spcBef>
              <a:spcAft>
                <a:spcPts val="0"/>
              </a:spcAft>
              <a:buSzPts val="1400"/>
              <a:buChar char="●"/>
            </a:pPr>
            <a:r>
              <a:rPr lang="en-GB"/>
              <a:t>c</a:t>
            </a:r>
            <a:r>
              <a:rPr lang="en-GB"/>
              <a:t>ontrol program</a:t>
            </a:r>
            <a:endParaRPr/>
          </a:p>
          <a:p>
            <a:pPr indent="-317500" lvl="1" marL="914400" rtl="0" algn="l">
              <a:spcBef>
                <a:spcPts val="0"/>
              </a:spcBef>
              <a:spcAft>
                <a:spcPts val="0"/>
              </a:spcAft>
              <a:buSzPts val="1400"/>
              <a:buChar char="○"/>
            </a:pPr>
            <a:r>
              <a:rPr lang="en-GB"/>
              <a:t>c</a:t>
            </a:r>
            <a:r>
              <a:rPr lang="en-GB"/>
              <a:t>ontrols execution of programs</a:t>
            </a:r>
            <a:endParaRPr/>
          </a:p>
          <a:p>
            <a:pPr indent="-317500" lvl="1" marL="914400" rtl="0" algn="l">
              <a:spcBef>
                <a:spcPts val="0"/>
              </a:spcBef>
              <a:spcAft>
                <a:spcPts val="0"/>
              </a:spcAft>
              <a:buSzPts val="1400"/>
              <a:buChar char="○"/>
            </a:pPr>
            <a:r>
              <a:rPr lang="en-GB"/>
              <a:t>p</a:t>
            </a:r>
            <a:r>
              <a:rPr lang="en-GB"/>
              <a:t>revent errors and improper use</a:t>
            </a:r>
            <a:endParaRPr/>
          </a:p>
          <a:p>
            <a:pPr indent="-317500" lvl="1" marL="914400" rtl="0" algn="l">
              <a:spcBef>
                <a:spcPts val="0"/>
              </a:spcBef>
              <a:spcAft>
                <a:spcPts val="0"/>
              </a:spcAft>
              <a:buSzPts val="1400"/>
              <a:buChar char="○"/>
            </a:pPr>
            <a:r>
              <a:rPr lang="en-GB"/>
              <a:t>OS is responsible for handling all interrupts and traps</a:t>
            </a:r>
            <a:endParaRPr/>
          </a:p>
        </p:txBody>
      </p:sp>
      <p:sp>
        <p:nvSpPr>
          <p:cNvPr id="78" name="Google Shape;78;p12"/>
          <p:cNvSpPr txBox="1"/>
          <p:nvPr>
            <p:ph idx="12" type="sldNum"/>
          </p:nvPr>
        </p:nvSpPr>
        <p:spPr>
          <a:xfrm>
            <a:off x="8800649" y="4749850"/>
            <a:ext cx="355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3"/>
          <p:cNvSpPr txBox="1"/>
          <p:nvPr>
            <p:ph idx="1" type="body"/>
          </p:nvPr>
        </p:nvSpPr>
        <p:spPr>
          <a:xfrm>
            <a:off x="190800" y="720925"/>
            <a:ext cx="8515200" cy="4382100"/>
          </a:xfrm>
          <a:prstGeom prst="rect">
            <a:avLst/>
          </a:prstGeom>
          <a:noFill/>
          <a:ln>
            <a:noFill/>
          </a:ln>
        </p:spPr>
        <p:txBody>
          <a:bodyPr anchorCtr="0" anchor="ctr" bIns="32750" lIns="32750" spcFirstLastPara="1" rIns="32750" wrap="square" tIns="32750">
            <a:noAutofit/>
          </a:bodyPr>
          <a:lstStyle/>
          <a:p>
            <a:pPr indent="-317500" lvl="0" marL="304800" rtl="0" algn="l">
              <a:spcBef>
                <a:spcPts val="0"/>
              </a:spcBef>
              <a:spcAft>
                <a:spcPts val="0"/>
              </a:spcAft>
              <a:buSzPts val="1400"/>
              <a:buChar char="●"/>
            </a:pPr>
            <a:r>
              <a:rPr lang="en-GB"/>
              <a:t>When was the first OS invented?</a:t>
            </a:r>
            <a:endParaRPr/>
          </a:p>
          <a:p>
            <a:pPr indent="-279400" lvl="1" marL="596900" rtl="0" algn="l">
              <a:spcBef>
                <a:spcPts val="0"/>
              </a:spcBef>
              <a:spcAft>
                <a:spcPts val="0"/>
              </a:spcAft>
              <a:buSzPts val="1400"/>
              <a:buChar char="○"/>
            </a:pPr>
            <a:r>
              <a:rPr lang="en-GB"/>
              <a:t>1930s</a:t>
            </a:r>
            <a:endParaRPr/>
          </a:p>
          <a:p>
            <a:pPr indent="-279400" lvl="1" marL="596900" rtl="0" algn="l">
              <a:spcBef>
                <a:spcPts val="0"/>
              </a:spcBef>
              <a:spcAft>
                <a:spcPts val="0"/>
              </a:spcAft>
              <a:buSzPts val="1400"/>
              <a:buChar char="○"/>
            </a:pPr>
            <a:r>
              <a:rPr lang="en-GB"/>
              <a:t>1950s</a:t>
            </a:r>
            <a:endParaRPr/>
          </a:p>
          <a:p>
            <a:pPr indent="-279400" lvl="1" marL="596900" rtl="0" algn="l">
              <a:spcBef>
                <a:spcPts val="0"/>
              </a:spcBef>
              <a:spcAft>
                <a:spcPts val="0"/>
              </a:spcAft>
              <a:buSzPts val="1400"/>
              <a:buChar char="○"/>
            </a:pPr>
            <a:r>
              <a:rPr lang="en-GB"/>
              <a:t>1970s</a:t>
            </a:r>
            <a:endParaRPr/>
          </a:p>
          <a:p>
            <a:pPr indent="-279400" lvl="1" marL="596900" rtl="0" algn="l">
              <a:spcBef>
                <a:spcPts val="0"/>
              </a:spcBef>
              <a:spcAft>
                <a:spcPts val="0"/>
              </a:spcAft>
              <a:buSzPts val="1400"/>
              <a:buChar char="○"/>
            </a:pPr>
            <a:r>
              <a:rPr lang="en-GB"/>
              <a:t>1990s</a:t>
            </a:r>
            <a:endParaRPr/>
          </a:p>
        </p:txBody>
      </p:sp>
      <p:sp>
        <p:nvSpPr>
          <p:cNvPr id="84" name="Google Shape;84;p13"/>
          <p:cNvSpPr txBox="1"/>
          <p:nvPr>
            <p:ph type="title"/>
          </p:nvPr>
        </p:nvSpPr>
        <p:spPr>
          <a:xfrm>
            <a:off x="190800" y="107700"/>
            <a:ext cx="8515200" cy="572700"/>
          </a:xfrm>
          <a:prstGeom prst="rect">
            <a:avLst/>
          </a:prstGeom>
          <a:noFill/>
          <a:ln>
            <a:noFill/>
          </a:ln>
        </p:spPr>
        <p:txBody>
          <a:bodyPr anchorCtr="0" anchor="ctr" bIns="32750" lIns="32750" spcFirstLastPara="1" rIns="32750" wrap="square" tIns="32750">
            <a:noAutofit/>
          </a:bodyPr>
          <a:lstStyle/>
          <a:p>
            <a:pPr indent="0" lvl="0" marL="0" rtl="0" algn="l">
              <a:spcBef>
                <a:spcPts val="0"/>
              </a:spcBef>
              <a:spcAft>
                <a:spcPts val="0"/>
              </a:spcAft>
              <a:buClr>
                <a:srgbClr val="000000"/>
              </a:buClr>
              <a:buFont typeface="Jacques Francois Shadow"/>
              <a:buNone/>
            </a:pPr>
            <a:r>
              <a:rPr lang="en-GB"/>
              <a:t>History of OSes</a:t>
            </a:r>
            <a:endParaRPr/>
          </a:p>
        </p:txBody>
      </p:sp>
      <p:sp>
        <p:nvSpPr>
          <p:cNvPr id="85" name="Google Shape;85;p13"/>
          <p:cNvSpPr txBox="1"/>
          <p:nvPr>
            <p:ph idx="12" type="sldNum"/>
          </p:nvPr>
        </p:nvSpPr>
        <p:spPr>
          <a:xfrm>
            <a:off x="8800649" y="4749850"/>
            <a:ext cx="355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4"/>
          <p:cNvSpPr txBox="1"/>
          <p:nvPr>
            <p:ph idx="1" type="body"/>
          </p:nvPr>
        </p:nvSpPr>
        <p:spPr>
          <a:xfrm>
            <a:off x="190800" y="720925"/>
            <a:ext cx="8515200" cy="4382100"/>
          </a:xfrm>
          <a:prstGeom prst="rect">
            <a:avLst/>
          </a:prstGeom>
          <a:noFill/>
          <a:ln>
            <a:noFill/>
          </a:ln>
        </p:spPr>
        <p:txBody>
          <a:bodyPr anchorCtr="0" anchor="ctr" bIns="32750" lIns="32750" spcFirstLastPara="1" rIns="32750" wrap="square" tIns="32750">
            <a:noAutofit/>
          </a:bodyPr>
          <a:lstStyle/>
          <a:p>
            <a:pPr indent="-317500" lvl="0" marL="304800" rtl="0" algn="l">
              <a:spcBef>
                <a:spcPts val="0"/>
              </a:spcBef>
              <a:spcAft>
                <a:spcPts val="0"/>
              </a:spcAft>
              <a:buSzPts val="1400"/>
              <a:buChar char="●"/>
            </a:pPr>
            <a:r>
              <a:rPr lang="en-GB"/>
              <a:t>When was the first OS invented?</a:t>
            </a:r>
            <a:endParaRPr/>
          </a:p>
          <a:p>
            <a:pPr indent="-279400" lvl="1" marL="596900" rtl="0" algn="l">
              <a:spcBef>
                <a:spcPts val="0"/>
              </a:spcBef>
              <a:spcAft>
                <a:spcPts val="0"/>
              </a:spcAft>
              <a:buSzPts val="1400"/>
              <a:buChar char="○"/>
            </a:pPr>
            <a:r>
              <a:rPr lang="en-GB"/>
              <a:t>1930s</a:t>
            </a:r>
            <a:endParaRPr/>
          </a:p>
          <a:p>
            <a:pPr indent="-279400" lvl="1" marL="596900" rtl="0" algn="l">
              <a:spcBef>
                <a:spcPts val="0"/>
              </a:spcBef>
              <a:spcAft>
                <a:spcPts val="0"/>
              </a:spcAft>
              <a:buClr>
                <a:srgbClr val="990000"/>
              </a:buClr>
              <a:buSzPts val="1400"/>
              <a:buChar char="○"/>
            </a:pPr>
            <a:r>
              <a:rPr b="1" lang="en-GB">
                <a:solidFill>
                  <a:srgbClr val="990000"/>
                </a:solidFill>
              </a:rPr>
              <a:t>1950s</a:t>
            </a:r>
            <a:endParaRPr>
              <a:solidFill>
                <a:srgbClr val="990000"/>
              </a:solidFill>
            </a:endParaRPr>
          </a:p>
          <a:p>
            <a:pPr indent="-279400" lvl="1" marL="596900" rtl="0" algn="l">
              <a:spcBef>
                <a:spcPts val="0"/>
              </a:spcBef>
              <a:spcAft>
                <a:spcPts val="0"/>
              </a:spcAft>
              <a:buSzPts val="1400"/>
              <a:buChar char="○"/>
            </a:pPr>
            <a:r>
              <a:rPr lang="en-GB"/>
              <a:t>1970s</a:t>
            </a:r>
            <a:endParaRPr/>
          </a:p>
          <a:p>
            <a:pPr indent="-279400" lvl="1" marL="596900" rtl="0" algn="l">
              <a:spcBef>
                <a:spcPts val="0"/>
              </a:spcBef>
              <a:spcAft>
                <a:spcPts val="0"/>
              </a:spcAft>
              <a:buSzPts val="1400"/>
              <a:buChar char="○"/>
            </a:pPr>
            <a:r>
              <a:rPr lang="en-GB"/>
              <a:t>1990s</a:t>
            </a:r>
            <a:endParaRPr/>
          </a:p>
        </p:txBody>
      </p:sp>
      <p:sp>
        <p:nvSpPr>
          <p:cNvPr id="91" name="Google Shape;91;p14"/>
          <p:cNvSpPr txBox="1"/>
          <p:nvPr>
            <p:ph type="title"/>
          </p:nvPr>
        </p:nvSpPr>
        <p:spPr>
          <a:xfrm>
            <a:off x="190800" y="107700"/>
            <a:ext cx="8515200" cy="572700"/>
          </a:xfrm>
          <a:prstGeom prst="rect">
            <a:avLst/>
          </a:prstGeom>
          <a:noFill/>
          <a:ln>
            <a:noFill/>
          </a:ln>
        </p:spPr>
        <p:txBody>
          <a:bodyPr anchorCtr="0" anchor="ctr" bIns="32750" lIns="32750" spcFirstLastPara="1" rIns="32750" wrap="square" tIns="32750">
            <a:noAutofit/>
          </a:bodyPr>
          <a:lstStyle/>
          <a:p>
            <a:pPr indent="0" lvl="0" marL="0" rtl="0" algn="l">
              <a:spcBef>
                <a:spcPts val="0"/>
              </a:spcBef>
              <a:spcAft>
                <a:spcPts val="0"/>
              </a:spcAft>
              <a:buClr>
                <a:srgbClr val="000000"/>
              </a:buClr>
              <a:buFont typeface="Jacques Francois Shadow"/>
              <a:buNone/>
            </a:pPr>
            <a:r>
              <a:rPr lang="en-GB"/>
              <a:t>History of operating systems</a:t>
            </a:r>
            <a:endParaRPr/>
          </a:p>
        </p:txBody>
      </p:sp>
      <p:sp>
        <p:nvSpPr>
          <p:cNvPr id="92" name="Google Shape;92;p14"/>
          <p:cNvSpPr txBox="1"/>
          <p:nvPr>
            <p:ph idx="12" type="sldNum"/>
          </p:nvPr>
        </p:nvSpPr>
        <p:spPr>
          <a:xfrm>
            <a:off x="8800649" y="4749850"/>
            <a:ext cx="355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93" name="Google Shape;93;p14"/>
          <p:cNvSpPr/>
          <p:nvPr/>
        </p:nvSpPr>
        <p:spPr>
          <a:xfrm>
            <a:off x="3344400" y="1783025"/>
            <a:ext cx="3139800" cy="1446300"/>
          </a:xfrm>
          <a:prstGeom prst="wedgeRoundRectCallout">
            <a:avLst>
              <a:gd fmla="val -72752" name="adj1"/>
              <a:gd fmla="val 21156" name="adj2"/>
              <a:gd fmla="val 0" name="adj3"/>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GB"/>
              <a:t>OSes often developed by customers instead of HW manufacturers</a:t>
            </a:r>
            <a:endParaRPr/>
          </a:p>
          <a:p>
            <a:pPr indent="-317500" lvl="0" marL="457200" rtl="0" algn="l">
              <a:spcBef>
                <a:spcPts val="0"/>
              </a:spcBef>
              <a:spcAft>
                <a:spcPts val="0"/>
              </a:spcAft>
              <a:buSzPts val="1400"/>
              <a:buChar char="●"/>
            </a:pPr>
            <a:r>
              <a:rPr lang="en-GB"/>
              <a:t>IBM developed first OS in the 60's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idx="1" type="body"/>
          </p:nvPr>
        </p:nvSpPr>
        <p:spPr>
          <a:xfrm>
            <a:off x="190800" y="720925"/>
            <a:ext cx="8515200" cy="4382100"/>
          </a:xfrm>
          <a:prstGeom prst="rect">
            <a:avLst/>
          </a:prstGeom>
          <a:noFill/>
          <a:ln>
            <a:noFill/>
          </a:ln>
        </p:spPr>
        <p:txBody>
          <a:bodyPr anchorCtr="0" anchor="t" bIns="32750" lIns="32750" spcFirstLastPara="1" rIns="32750" wrap="square" tIns="32750">
            <a:noAutofit/>
          </a:bodyPr>
          <a:lstStyle/>
          <a:p>
            <a:pPr indent="0" lvl="0" marL="0" rtl="0" algn="l">
              <a:spcBef>
                <a:spcPts val="0"/>
              </a:spcBef>
              <a:spcAft>
                <a:spcPts val="0"/>
              </a:spcAft>
              <a:buNone/>
            </a:pPr>
            <a:r>
              <a:t/>
            </a:r>
            <a:endParaRPr/>
          </a:p>
          <a:p>
            <a:pPr indent="-317500" lvl="0" marL="304800" rtl="0" algn="l">
              <a:spcBef>
                <a:spcPts val="0"/>
              </a:spcBef>
              <a:spcAft>
                <a:spcPts val="0"/>
              </a:spcAft>
              <a:buSzPts val="1400"/>
              <a:buChar char="•"/>
            </a:pPr>
            <a:r>
              <a:rPr lang="en-GB"/>
              <a:t>1st generation (1945 - 1955):  Vacuum Tubes and no OS</a:t>
            </a:r>
            <a:endParaRPr/>
          </a:p>
        </p:txBody>
      </p:sp>
      <p:pic>
        <p:nvPicPr>
          <p:cNvPr descr="eniac1.png" id="99" name="Google Shape;99;p15"/>
          <p:cNvPicPr preferRelativeResize="0"/>
          <p:nvPr/>
        </p:nvPicPr>
        <p:blipFill rotWithShape="1">
          <a:blip r:embed="rId3">
            <a:alphaModFix/>
          </a:blip>
          <a:srcRect b="0" l="0" r="0" t="0"/>
          <a:stretch/>
        </p:blipFill>
        <p:spPr>
          <a:xfrm>
            <a:off x="602754" y="2022574"/>
            <a:ext cx="3857700" cy="2208000"/>
          </a:xfrm>
          <a:prstGeom prst="rect">
            <a:avLst/>
          </a:prstGeom>
          <a:noFill/>
          <a:ln>
            <a:noFill/>
          </a:ln>
          <a:effectLst>
            <a:outerShdw blurRad="200025" rotWithShape="0" algn="bl" dir="5400000" dist="19050">
              <a:srgbClr val="000000">
                <a:alpha val="50000"/>
              </a:srgbClr>
            </a:outerShdw>
          </a:effectLst>
        </p:spPr>
      </p:pic>
      <p:sp>
        <p:nvSpPr>
          <p:cNvPr id="100" name="Google Shape;100;p15"/>
          <p:cNvSpPr txBox="1"/>
          <p:nvPr>
            <p:ph idx="1" type="body"/>
          </p:nvPr>
        </p:nvSpPr>
        <p:spPr>
          <a:xfrm>
            <a:off x="4697500" y="2022575"/>
            <a:ext cx="4102200" cy="3120900"/>
          </a:xfrm>
          <a:prstGeom prst="rect">
            <a:avLst/>
          </a:prstGeom>
          <a:noFill/>
          <a:ln>
            <a:noFill/>
          </a:ln>
        </p:spPr>
        <p:txBody>
          <a:bodyPr anchorCtr="0" anchor="t" bIns="32750" lIns="32750" spcFirstLastPara="1" rIns="32750" wrap="square" tIns="32750">
            <a:noAutofit/>
          </a:bodyPr>
          <a:lstStyle/>
          <a:p>
            <a:pPr indent="-317500" lvl="0" marL="304800" rtl="0" algn="l">
              <a:spcBef>
                <a:spcPts val="0"/>
              </a:spcBef>
              <a:spcAft>
                <a:spcPts val="0"/>
              </a:spcAft>
              <a:buSzPts val="1400"/>
              <a:buChar char="•"/>
            </a:pPr>
            <a:r>
              <a:rPr lang="en-GB"/>
              <a:t>programs hard-wired, later on punch cards</a:t>
            </a:r>
            <a:endParaRPr/>
          </a:p>
          <a:p>
            <a:pPr indent="-317500" lvl="0" marL="304800" rtl="0" algn="l">
              <a:spcBef>
                <a:spcPts val="0"/>
              </a:spcBef>
              <a:spcAft>
                <a:spcPts val="0"/>
              </a:spcAft>
              <a:buSzPts val="1400"/>
              <a:buChar char="•"/>
            </a:pPr>
            <a:r>
              <a:rPr lang="en-GB"/>
              <a:t>written in machine language</a:t>
            </a:r>
            <a:endParaRPr/>
          </a:p>
          <a:p>
            <a:pPr indent="-317500" lvl="0" marL="304800" rtl="0" algn="l">
              <a:spcBef>
                <a:spcPts val="0"/>
              </a:spcBef>
              <a:spcAft>
                <a:spcPts val="0"/>
              </a:spcAft>
              <a:buSzPts val="1400"/>
              <a:buChar char="•"/>
            </a:pPr>
            <a:r>
              <a:rPr lang="en-GB"/>
              <a:t>HW with complicated wiring</a:t>
            </a:r>
            <a:endParaRPr/>
          </a:p>
          <a:p>
            <a:pPr indent="-317500" lvl="0" marL="304800" rtl="0" algn="l">
              <a:spcBef>
                <a:spcPts val="0"/>
              </a:spcBef>
              <a:spcAft>
                <a:spcPts val="0"/>
              </a:spcAft>
              <a:buClr>
                <a:schemeClr val="dk1"/>
              </a:buClr>
              <a:buSzPts val="1400"/>
              <a:buChar char="•"/>
            </a:pPr>
            <a:r>
              <a:rPr lang="en-GB">
                <a:solidFill>
                  <a:schemeClr val="dk1"/>
                </a:solidFill>
              </a:rPr>
              <a:t>designers = builders = programmers</a:t>
            </a:r>
            <a:endParaRPr>
              <a:solidFill>
                <a:schemeClr val="dk1"/>
              </a:solidFill>
            </a:endParaRPr>
          </a:p>
          <a:p>
            <a:pPr indent="-317500" lvl="0" marL="304800" rtl="0" algn="l">
              <a:spcBef>
                <a:spcPts val="0"/>
              </a:spcBef>
              <a:spcAft>
                <a:spcPts val="0"/>
              </a:spcAft>
              <a:buSzPts val="1400"/>
              <a:buChar char="•"/>
            </a:pPr>
            <a:r>
              <a:rPr lang="en-GB"/>
              <a:t>only basic numerical calculations</a:t>
            </a:r>
            <a:endParaRPr/>
          </a:p>
          <a:p>
            <a:pPr indent="-317500" lvl="0" marL="304800" rtl="0" algn="l">
              <a:spcBef>
                <a:spcPts val="0"/>
              </a:spcBef>
              <a:spcAft>
                <a:spcPts val="0"/>
              </a:spcAft>
              <a:buSzPts val="1400"/>
              <a:buChar char="•"/>
            </a:pPr>
            <a:r>
              <a:rPr lang="en-GB"/>
              <a:t>one user/application at a time</a:t>
            </a:r>
            <a:endParaRPr/>
          </a:p>
          <a:p>
            <a:pPr indent="-317500" lvl="0" marL="304800" rtl="0" algn="l">
              <a:spcBef>
                <a:spcPts val="0"/>
              </a:spcBef>
              <a:spcAft>
                <a:spcPts val="0"/>
              </a:spcAft>
              <a:buSzPts val="1400"/>
              <a:buChar char="•"/>
            </a:pPr>
            <a:r>
              <a:rPr lang="en-GB"/>
              <a:t>no OS (no need)</a:t>
            </a:r>
            <a:endParaRPr/>
          </a:p>
        </p:txBody>
      </p:sp>
      <p:sp>
        <p:nvSpPr>
          <p:cNvPr id="101" name="Google Shape;101;p15"/>
          <p:cNvSpPr txBox="1"/>
          <p:nvPr>
            <p:ph type="title"/>
          </p:nvPr>
        </p:nvSpPr>
        <p:spPr>
          <a:xfrm>
            <a:off x="190800" y="107700"/>
            <a:ext cx="8515200" cy="572700"/>
          </a:xfrm>
          <a:prstGeom prst="rect">
            <a:avLst/>
          </a:prstGeom>
          <a:noFill/>
          <a:ln>
            <a:noFill/>
          </a:ln>
        </p:spPr>
        <p:txBody>
          <a:bodyPr anchorCtr="0" anchor="ctr" bIns="32750" lIns="32750" spcFirstLastPara="1" rIns="32750" wrap="square" tIns="32750">
            <a:noAutofit/>
          </a:bodyPr>
          <a:lstStyle/>
          <a:p>
            <a:pPr indent="0" lvl="0" marL="0" rtl="0" algn="l">
              <a:spcBef>
                <a:spcPts val="0"/>
              </a:spcBef>
              <a:spcAft>
                <a:spcPts val="0"/>
              </a:spcAft>
              <a:buClr>
                <a:srgbClr val="000000"/>
              </a:buClr>
              <a:buFont typeface="Jacques Francois Shadow"/>
              <a:buNone/>
            </a:pPr>
            <a:r>
              <a:rPr lang="en-GB"/>
              <a:t>History of operating systems</a:t>
            </a:r>
            <a:endParaRPr/>
          </a:p>
        </p:txBody>
      </p:sp>
      <p:sp>
        <p:nvSpPr>
          <p:cNvPr id="102" name="Google Shape;102;p15"/>
          <p:cNvSpPr txBox="1"/>
          <p:nvPr>
            <p:ph idx="12" type="sldNum"/>
          </p:nvPr>
        </p:nvSpPr>
        <p:spPr>
          <a:xfrm>
            <a:off x="8800649" y="4749850"/>
            <a:ext cx="355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6"/>
          <p:cNvSpPr txBox="1"/>
          <p:nvPr>
            <p:ph idx="1" type="body"/>
          </p:nvPr>
        </p:nvSpPr>
        <p:spPr>
          <a:xfrm>
            <a:off x="190800" y="720925"/>
            <a:ext cx="8515200" cy="4382100"/>
          </a:xfrm>
          <a:prstGeom prst="rect">
            <a:avLst/>
          </a:prstGeom>
          <a:noFill/>
          <a:ln>
            <a:noFill/>
          </a:ln>
        </p:spPr>
        <p:txBody>
          <a:bodyPr anchorCtr="0" anchor="t" bIns="32750" lIns="32750" spcFirstLastPara="1" rIns="32750" wrap="square" tIns="32750">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GB"/>
              <a:t>2nd generation (1955 - 1965): Transistors and Batch Systems</a:t>
            </a:r>
            <a:endParaRPr/>
          </a:p>
          <a:p>
            <a:pPr indent="-317500" lvl="1" marL="914400" rtl="0" algn="l">
              <a:spcBef>
                <a:spcPts val="0"/>
              </a:spcBef>
              <a:spcAft>
                <a:spcPts val="0"/>
              </a:spcAft>
              <a:buSzPts val="1400"/>
              <a:buChar char="○"/>
            </a:pPr>
            <a:r>
              <a:rPr lang="en-GB"/>
              <a:t>mainframe computers</a:t>
            </a:r>
            <a:endParaRPr/>
          </a:p>
          <a:p>
            <a:pPr indent="-317500" lvl="1" marL="914400" rtl="0" algn="l">
              <a:spcBef>
                <a:spcPts val="0"/>
              </a:spcBef>
              <a:spcAft>
                <a:spcPts val="0"/>
              </a:spcAft>
              <a:buSzPts val="1400"/>
              <a:buChar char="○"/>
            </a:pPr>
            <a:r>
              <a:rPr lang="en-GB"/>
              <a:t>FORTRAN &amp; COBOL programs on punch cards</a:t>
            </a:r>
            <a:endParaRPr/>
          </a:p>
          <a:p>
            <a:pPr indent="-317500" lvl="1" marL="914400" rtl="0" algn="l">
              <a:spcBef>
                <a:spcPts val="0"/>
              </a:spcBef>
              <a:spcAft>
                <a:spcPts val="0"/>
              </a:spcAft>
              <a:buSzPts val="1400"/>
              <a:buChar char="○"/>
            </a:pPr>
            <a:r>
              <a:rPr lang="en-GB"/>
              <a:t>OSes:  FMS (Fortran Monitor System) and IBSYS (IBM’s OS)</a:t>
            </a:r>
            <a:endParaRPr/>
          </a:p>
          <a:p>
            <a:pPr indent="-317500" lvl="1" marL="914400" rtl="0" algn="l">
              <a:spcBef>
                <a:spcPts val="0"/>
              </a:spcBef>
              <a:spcAft>
                <a:spcPts val="0"/>
              </a:spcAft>
              <a:buSzPts val="1400"/>
              <a:buChar char="○"/>
            </a:pPr>
            <a:r>
              <a:rPr lang="en-GB"/>
              <a:t>i</a:t>
            </a:r>
            <a:r>
              <a:rPr lang="en-GB"/>
              <a:t>mportant concepts: </a:t>
            </a:r>
            <a:r>
              <a:rPr b="1" lang="en-GB"/>
              <a:t>batch systems</a:t>
            </a:r>
            <a:endParaRPr b="1"/>
          </a:p>
        </p:txBody>
      </p:sp>
      <p:pic>
        <p:nvPicPr>
          <p:cNvPr descr="1401.png" id="108" name="Google Shape;108;p16"/>
          <p:cNvPicPr preferRelativeResize="0"/>
          <p:nvPr/>
        </p:nvPicPr>
        <p:blipFill rotWithShape="1">
          <a:blip r:embed="rId3">
            <a:alphaModFix/>
          </a:blip>
          <a:srcRect b="0" l="0" r="0" t="0"/>
          <a:stretch/>
        </p:blipFill>
        <p:spPr>
          <a:xfrm>
            <a:off x="868024" y="3058649"/>
            <a:ext cx="4391100" cy="1774500"/>
          </a:xfrm>
          <a:prstGeom prst="rect">
            <a:avLst/>
          </a:prstGeom>
          <a:noFill/>
          <a:ln>
            <a:noFill/>
          </a:ln>
          <a:effectLst>
            <a:outerShdw blurRad="342900" rotWithShape="0" algn="bl" dir="5400000" dist="19050">
              <a:srgbClr val="000000">
                <a:alpha val="50000"/>
              </a:srgbClr>
            </a:outerShdw>
          </a:effectLst>
        </p:spPr>
      </p:pic>
      <p:sp>
        <p:nvSpPr>
          <p:cNvPr id="109" name="Google Shape;109;p16"/>
          <p:cNvSpPr txBox="1"/>
          <p:nvPr>
            <p:ph type="title"/>
          </p:nvPr>
        </p:nvSpPr>
        <p:spPr>
          <a:xfrm>
            <a:off x="190800" y="107700"/>
            <a:ext cx="8515200" cy="572700"/>
          </a:xfrm>
          <a:prstGeom prst="rect">
            <a:avLst/>
          </a:prstGeom>
          <a:noFill/>
          <a:ln>
            <a:noFill/>
          </a:ln>
        </p:spPr>
        <p:txBody>
          <a:bodyPr anchorCtr="0" anchor="ctr" bIns="32750" lIns="32750" spcFirstLastPara="1" rIns="32750" wrap="square" tIns="32750">
            <a:noAutofit/>
          </a:bodyPr>
          <a:lstStyle/>
          <a:p>
            <a:pPr indent="0" lvl="0" marL="0" rtl="0" algn="l">
              <a:spcBef>
                <a:spcPts val="0"/>
              </a:spcBef>
              <a:spcAft>
                <a:spcPts val="0"/>
              </a:spcAft>
              <a:buClr>
                <a:srgbClr val="000000"/>
              </a:buClr>
              <a:buFont typeface="Jacques Francois Shadow"/>
              <a:buNone/>
            </a:pPr>
            <a:r>
              <a:rPr lang="en-GB"/>
              <a:t>History of operating systems</a:t>
            </a:r>
            <a:endParaRPr/>
          </a:p>
        </p:txBody>
      </p:sp>
      <p:sp>
        <p:nvSpPr>
          <p:cNvPr id="110" name="Google Shape;110;p16"/>
          <p:cNvSpPr txBox="1"/>
          <p:nvPr>
            <p:ph idx="12" type="sldNum"/>
          </p:nvPr>
        </p:nvSpPr>
        <p:spPr>
          <a:xfrm>
            <a:off x="8800649" y="4749850"/>
            <a:ext cx="355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